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sldIdLst>
    <p:sldId id="513" r:id="rId2"/>
    <p:sldId id="556" r:id="rId3"/>
    <p:sldId id="561" r:id="rId4"/>
    <p:sldId id="519" r:id="rId5"/>
    <p:sldId id="550" r:id="rId6"/>
    <p:sldId id="551" r:id="rId7"/>
    <p:sldId id="549" r:id="rId8"/>
    <p:sldId id="560" r:id="rId9"/>
    <p:sldId id="563" r:id="rId10"/>
    <p:sldId id="558" r:id="rId11"/>
    <p:sldId id="566" r:id="rId12"/>
    <p:sldId id="521" r:id="rId13"/>
    <p:sldId id="567" r:id="rId14"/>
    <p:sldId id="525" r:id="rId15"/>
    <p:sldId id="564" r:id="rId16"/>
    <p:sldId id="568" r:id="rId17"/>
    <p:sldId id="498" r:id="rId18"/>
    <p:sldId id="543" r:id="rId19"/>
    <p:sldId id="562" r:id="rId20"/>
    <p:sldId id="569" r:id="rId21"/>
    <p:sldId id="544" r:id="rId22"/>
    <p:sldId id="546" r:id="rId23"/>
    <p:sldId id="565" r:id="rId24"/>
    <p:sldId id="570" r:id="rId25"/>
    <p:sldId id="555" r:id="rId2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70" d="100"/>
          <a:sy n="70" d="100"/>
        </p:scale>
        <p:origin x="688" y="6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125C3AC-4D3B-43EA-909C-9E2538A28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D43B-C38C-4FBA-AB25-A41707B3B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4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4AD3-0B1D-4D7B-BFA0-61782751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63F1-6C3A-44FB-BCB5-360F7D16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27CA1-D0C9-4BD1-9157-2BD0BE2B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BE3B-6B7C-41F9-BE8A-0E9D2DBF9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DC70-5766-4180-90A6-67955A754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5E99-489C-4621-A237-742E4BB1D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E11B-CD49-4596-8E07-D3F33523C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547B-DAD3-4DAA-9D7C-7BB60ECE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76F2-BFBB-4D0B-89FE-16A3BF22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2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B99C-3E4C-42D7-B146-D82FD2F9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3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99BF-2183-497D-BDAE-150488F3F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6049-B636-42FE-A132-93E5B027A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B74367B9-9FD2-4EF2-938C-3464151C9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Nguyễn Thị Hoa            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1713CB"/>
                </a:solidFill>
                <a:cs typeface="Times New Roman" pitchFamily="18" charset="0"/>
              </a:rPr>
              <a:t>TIẾT </a:t>
            </a:r>
            <a:r>
              <a:rPr lang="en-US" sz="3200" b="1" dirty="0" smtClean="0">
                <a:solidFill>
                  <a:srgbClr val="1713CB"/>
                </a:solidFill>
                <a:cs typeface="Times New Roman" pitchFamily="18" charset="0"/>
              </a:rPr>
              <a:t>6 </a:t>
            </a:r>
            <a:r>
              <a:rPr lang="en-US" sz="3200" b="1" dirty="0">
                <a:solidFill>
                  <a:srgbClr val="1713CB"/>
                </a:solidFill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1713CB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1713CB"/>
                </a:solidFill>
                <a:cs typeface="Times New Roman" pitchFamily="18" charset="0"/>
              </a:rPr>
              <a:t>CHỦ ĐỀ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"/>
          <a:stretch>
            <a:fillRect/>
          </a:stretch>
        </p:blipFill>
        <p:spPr bwMode="auto">
          <a:xfrm>
            <a:off x="1454150" y="117475"/>
            <a:ext cx="7632700" cy="6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1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"/>
          <a:stretch>
            <a:fillRect/>
          </a:stretch>
        </p:blipFill>
        <p:spPr bwMode="auto">
          <a:xfrm>
            <a:off x="1480438" y="10304"/>
            <a:ext cx="7632700" cy="6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[KARAOKE] CON CHIM CHÍCH CHOÈ - LỚP 2 - KẾT NỐI TRI THỨC VỚI CUỘC SỐNG-[AudioTrimmer.com]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038" y="404664"/>
            <a:ext cx="406400" cy="3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4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0"/>
          <a:stretch>
            <a:fillRect/>
          </a:stretch>
        </p:blipFill>
        <p:spPr bwMode="auto">
          <a:xfrm>
            <a:off x="1547813" y="271463"/>
            <a:ext cx="7467600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0"/>
          <a:stretch>
            <a:fillRect/>
          </a:stretch>
        </p:blipFill>
        <p:spPr bwMode="auto">
          <a:xfrm>
            <a:off x="1547813" y="271463"/>
            <a:ext cx="7467600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[KARAOKE] CON CHIM CHÍCH CHOÈ - LỚP 2 - KẾT NỐI TRI THỨC VỚI CUỘC SỐNG-[AudioTrimmer.com]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904" y="548680"/>
            <a:ext cx="40640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88913"/>
            <a:ext cx="7837487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88913"/>
            <a:ext cx="7837487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[KARAOKE] CON CHIM CHÍCH CHOÈ - LỚP 2 - KẾT NỐI TRI THỨC VỚI CUỘC SỐNG-[AudioTrimmer.com]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5920" y="404664"/>
            <a:ext cx="40640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88913"/>
            <a:ext cx="7837487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[KARAOKE] CON CHIM CHÍCH CHOÈ - LỚP 2 - KẾT NỐI TRI THỨC VỚI CUỘC SỐNG-[AudioTrimmer.com]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5920" y="404664"/>
            <a:ext cx="40640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474788" y="14843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754313"/>
            <a:ext cx="26479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765675" y="3730625"/>
            <a:ext cx="5545138" cy="1655763"/>
          </a:xfrm>
          <a:prstGeom prst="wedgeRoundRectCallout">
            <a:avLst>
              <a:gd name="adj1" fmla="val -64880"/>
              <a:gd name="adj2" fmla="val -39851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Song loan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Nam,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bằng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gỗ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hình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tròn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dẹt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74788" y="13303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1470025"/>
            <a:ext cx="266382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022350" y="3644900"/>
            <a:ext cx="5543550" cy="1655763"/>
          </a:xfrm>
          <a:prstGeom prst="wedgeRoundRectCallout">
            <a:avLst>
              <a:gd name="adj1" fmla="val 73878"/>
              <a:gd name="adj2" fmla="val -6555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Khi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chơi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ta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vào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cần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tạo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gọn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vang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xa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2352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5600" y="1641475"/>
            <a:ext cx="497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713CB"/>
                </a:solidFill>
                <a:latin typeface="Cambria" pitchFamily="18" charset="0"/>
              </a:rPr>
              <a:t>Gõ theo hình tiết tấu</a:t>
            </a:r>
          </a:p>
        </p:txBody>
      </p:sp>
      <p:pic>
        <p:nvPicPr>
          <p:cNvPr id="22535" name="Picture 7" descr="14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1651" b="44675"/>
          <a:stretch>
            <a:fillRect/>
          </a:stretch>
        </p:blipFill>
        <p:spPr bwMode="auto">
          <a:xfrm>
            <a:off x="728662" y="2711450"/>
            <a:ext cx="389413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781300"/>
            <a:ext cx="4751387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93466" y="2805624"/>
            <a:ext cx="1836750" cy="4316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713CB"/>
                </a:solidFill>
              </a:rPr>
              <a:t>Hình tiết tấu 1           </a:t>
            </a:r>
            <a:endParaRPr lang="en-GB" b="1" dirty="0">
              <a:solidFill>
                <a:srgbClr val="1713C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8528" y="2757996"/>
            <a:ext cx="3096344" cy="4316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713CB"/>
                </a:solidFill>
              </a:rPr>
              <a:t>Hình tiết tấu 2                          </a:t>
            </a:r>
            <a:endParaRPr lang="en-GB" b="1" dirty="0">
              <a:solidFill>
                <a:srgbClr val="1713C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934" y="2805624"/>
            <a:ext cx="1152128" cy="361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278488" y="2805624"/>
            <a:ext cx="1080120" cy="361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5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“TIẾT </a:t>
            </a:r>
            <a:r>
              <a:rPr lang="en-US" sz="3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TẤU VUI </a:t>
            </a:r>
            <a:r>
              <a:rPr lang="en-US" sz="3600" b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NHỘN”</a:t>
            </a:r>
            <a:endParaRPr lang="en-US" sz="3600" b="1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249488"/>
            <a:ext cx="6726237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2138363" y="1641475"/>
            <a:ext cx="687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nhạc cụ theo hình tiết tấu</a:t>
            </a:r>
          </a:p>
        </p:txBody>
      </p:sp>
      <p:pic>
        <p:nvPicPr>
          <p:cNvPr id="59394" name="Picture 2" descr="14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487" b="44675"/>
          <a:stretch>
            <a:fillRect/>
          </a:stretch>
        </p:blipFill>
        <p:spPr bwMode="auto">
          <a:xfrm>
            <a:off x="1454150" y="2660650"/>
            <a:ext cx="800258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386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446088" y="1074738"/>
            <a:ext cx="18478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836284" y="1819275"/>
            <a:ext cx="75984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713CB"/>
                </a:solidFill>
                <a:latin typeface="Cambria" pitchFamily="18" charset="0"/>
              </a:rPr>
              <a:t>Hát kết hợp gõ đệm </a:t>
            </a:r>
            <a:r>
              <a:rPr lang="en-US" sz="4000" b="1" dirty="0" smtClean="0">
                <a:solidFill>
                  <a:srgbClr val="1713CB"/>
                </a:solidFill>
                <a:latin typeface="Cambria" pitchFamily="18" charset="0"/>
              </a:rPr>
              <a:t>theo phách </a:t>
            </a:r>
            <a:endParaRPr lang="en-US" sz="4000" b="1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7413" name="Picture 7" descr="14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42514" r="51651" b="44675"/>
          <a:stretch>
            <a:fillRect/>
          </a:stretch>
        </p:blipFill>
        <p:spPr bwMode="auto">
          <a:xfrm>
            <a:off x="454025" y="3213100"/>
            <a:ext cx="33131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997200"/>
            <a:ext cx="5805487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15888"/>
            <a:ext cx="744855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15888"/>
            <a:ext cx="744855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[KARAOKE] CON CHIM CHÍCH CHOÈ - LỚP 2 - KẾT NỐI TRI THỨC VỚI CUỘC SỐNG-[AudioTrimmer.com]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126" y="404664"/>
            <a:ext cx="432048" cy="3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"/>
          <a:stretch>
            <a:fillRect/>
          </a:stretch>
        </p:blipFill>
        <p:spPr bwMode="auto">
          <a:xfrm>
            <a:off x="1480438" y="10304"/>
            <a:ext cx="7632700" cy="6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[KARAOKE] CON CHIM CHÍCH CHOÈ - LỚP 2 - KẾT NỐI TRI THỨC VỚI CUỘC SỐNG-[AudioTrimmer.com]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238" y="404664"/>
            <a:ext cx="406400" cy="3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844" y="1919996"/>
            <a:ext cx="8964488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lnSpc>
                <a:spcPct val="200000"/>
              </a:lnSpc>
              <a:spcBef>
                <a:spcPts val="2400"/>
              </a:spcBef>
              <a:spcAft>
                <a:spcPts val="2400"/>
              </a:spcAft>
              <a:defRPr/>
            </a:pPr>
            <a:r>
              <a:rPr lang="en-US" sz="2800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KÍNH CHÚC QUÝ THẦY CÔ LUÔN </a:t>
            </a:r>
            <a:r>
              <a:rPr lang="en-US" sz="2800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LUÔN</a:t>
            </a:r>
            <a:r>
              <a:rPr lang="en-US" sz="2800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anose="02020603050405020304" pitchFamily="18" charset="0"/>
              </a:rPr>
              <a:t> MẠNH KHỎE, CHÚC CÁC EM CHĂM NGOAN, HỌC GIỎI!  </a:t>
            </a:r>
          </a:p>
        </p:txBody>
      </p:sp>
      <p:pic>
        <p:nvPicPr>
          <p:cNvPr id="2355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76201"/>
            <a:ext cx="26797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5200" y="4343401"/>
            <a:ext cx="24257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622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amvan.net/uploads/images/editor/chich%20ch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ON CHIM CHÍCH CHÒE - DÂN CA NAM BỘ LỜI- VIỆT ANH -SGK ÂM NHẠC LỚP 2 MỚI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880" y="332656"/>
            <a:ext cx="406400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 flipV="1">
            <a:off x="2286000" y="2200275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V="1">
            <a:off x="2286000" y="2428875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2286000" y="2657475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2286000" y="2886075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2286000" y="3114675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151" name="Group 7"/>
          <p:cNvGrpSpPr>
            <a:grpSpLocks noChangeAspect="1"/>
          </p:cNvGrpSpPr>
          <p:nvPr/>
        </p:nvGrpSpPr>
        <p:grpSpPr bwMode="auto">
          <a:xfrm rot="-726070">
            <a:off x="2228850" y="1524000"/>
            <a:ext cx="914400" cy="1981200"/>
            <a:chOff x="963" y="2061"/>
            <a:chExt cx="534" cy="1175"/>
          </a:xfrm>
        </p:grpSpPr>
        <p:sp>
          <p:nvSpPr>
            <p:cNvPr id="6172" name="AutoShape 8"/>
            <p:cNvSpPr>
              <a:spLocks noChangeAspect="1" noChangeArrowheads="1" noTextEdit="1"/>
            </p:cNvSpPr>
            <p:nvPr/>
          </p:nvSpPr>
          <p:spPr bwMode="auto">
            <a:xfrm>
              <a:off x="963" y="2061"/>
              <a:ext cx="534" cy="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9"/>
            <p:cNvSpPr>
              <a:spLocks/>
            </p:cNvSpPr>
            <p:nvPr/>
          </p:nvSpPr>
          <p:spPr bwMode="auto">
            <a:xfrm>
              <a:off x="970" y="2068"/>
              <a:ext cx="524" cy="894"/>
            </a:xfrm>
            <a:custGeom>
              <a:avLst/>
              <a:gdLst>
                <a:gd name="T0" fmla="*/ 2147483646 w 310"/>
                <a:gd name="T1" fmla="*/ 55556 h 682"/>
                <a:gd name="T2" fmla="*/ 2147483646 w 310"/>
                <a:gd name="T3" fmla="*/ 951090 h 682"/>
                <a:gd name="T4" fmla="*/ 2147483646 w 310"/>
                <a:gd name="T5" fmla="*/ 2841158 h 682"/>
                <a:gd name="T6" fmla="*/ 2147483646 w 310"/>
                <a:gd name="T7" fmla="*/ 6024652 h 682"/>
                <a:gd name="T8" fmla="*/ 2147483646 w 310"/>
                <a:gd name="T9" fmla="*/ 3173490 h 682"/>
                <a:gd name="T10" fmla="*/ 2147483646 w 310"/>
                <a:gd name="T11" fmla="*/ 1925516 h 682"/>
                <a:gd name="T12" fmla="*/ 2147483646 w 310"/>
                <a:gd name="T13" fmla="*/ 1634286 h 682"/>
                <a:gd name="T14" fmla="*/ 2147483646 w 310"/>
                <a:gd name="T15" fmla="*/ 2068553 h 682"/>
                <a:gd name="T16" fmla="*/ 2147483646 w 310"/>
                <a:gd name="T17" fmla="*/ 3191107 h 682"/>
                <a:gd name="T18" fmla="*/ 2147483646 w 310"/>
                <a:gd name="T19" fmla="*/ 5234221 h 682"/>
                <a:gd name="T20" fmla="*/ 2147483646 w 310"/>
                <a:gd name="T21" fmla="*/ 7913266 h 682"/>
                <a:gd name="T22" fmla="*/ 2147483646 w 310"/>
                <a:gd name="T23" fmla="*/ 9712697 h 682"/>
                <a:gd name="T24" fmla="*/ 0 w 310"/>
                <a:gd name="T25" fmla="*/ 11246599 h 682"/>
                <a:gd name="T26" fmla="*/ 2147483646 w 310"/>
                <a:gd name="T27" fmla="*/ 13442729 h 682"/>
                <a:gd name="T28" fmla="*/ 2147483646 w 310"/>
                <a:gd name="T29" fmla="*/ 14874308 h 682"/>
                <a:gd name="T30" fmla="*/ 2147483646 w 310"/>
                <a:gd name="T31" fmla="*/ 15241293 h 682"/>
                <a:gd name="T32" fmla="*/ 2147483646 w 310"/>
                <a:gd name="T33" fmla="*/ 14981025 h 682"/>
                <a:gd name="T34" fmla="*/ 2147483646 w 310"/>
                <a:gd name="T35" fmla="*/ 14154909 h 682"/>
                <a:gd name="T36" fmla="*/ 2147483646 w 310"/>
                <a:gd name="T37" fmla="*/ 12513271 h 682"/>
                <a:gd name="T38" fmla="*/ 2147483646 w 310"/>
                <a:gd name="T39" fmla="*/ 10888871 h 682"/>
                <a:gd name="T40" fmla="*/ 2147483646 w 310"/>
                <a:gd name="T41" fmla="*/ 9786563 h 682"/>
                <a:gd name="T42" fmla="*/ 2147483646 w 310"/>
                <a:gd name="T43" fmla="*/ 9511380 h 682"/>
                <a:gd name="T44" fmla="*/ 2147483646 w 310"/>
                <a:gd name="T45" fmla="*/ 9871330 h 682"/>
                <a:gd name="T46" fmla="*/ 2147483646 w 310"/>
                <a:gd name="T47" fmla="*/ 11087792 h 682"/>
                <a:gd name="T48" fmla="*/ 2147483646 w 310"/>
                <a:gd name="T49" fmla="*/ 12640906 h 682"/>
                <a:gd name="T50" fmla="*/ 2147483646 w 310"/>
                <a:gd name="T51" fmla="*/ 13757475 h 682"/>
                <a:gd name="T52" fmla="*/ 2147483646 w 310"/>
                <a:gd name="T53" fmla="*/ 13863613 h 682"/>
                <a:gd name="T54" fmla="*/ 2147483646 w 310"/>
                <a:gd name="T55" fmla="*/ 12860052 h 682"/>
                <a:gd name="T56" fmla="*/ 2147483646 w 310"/>
                <a:gd name="T57" fmla="*/ 12018991 h 682"/>
                <a:gd name="T58" fmla="*/ 2147483646 w 310"/>
                <a:gd name="T59" fmla="*/ 11246599 h 682"/>
                <a:gd name="T60" fmla="*/ 2147483646 w 310"/>
                <a:gd name="T61" fmla="*/ 10931570 h 682"/>
                <a:gd name="T62" fmla="*/ 2147483646 w 310"/>
                <a:gd name="T63" fmla="*/ 11627027 h 682"/>
                <a:gd name="T64" fmla="*/ 2147483646 w 310"/>
                <a:gd name="T65" fmla="*/ 12568822 h 682"/>
                <a:gd name="T66" fmla="*/ 2147483646 w 310"/>
                <a:gd name="T67" fmla="*/ 14061996 h 682"/>
                <a:gd name="T68" fmla="*/ 2147483646 w 310"/>
                <a:gd name="T69" fmla="*/ 14688028 h 682"/>
                <a:gd name="T70" fmla="*/ 2147483646 w 310"/>
                <a:gd name="T71" fmla="*/ 14771173 h 682"/>
                <a:gd name="T72" fmla="*/ 2147483646 w 310"/>
                <a:gd name="T73" fmla="*/ 14399345 h 682"/>
                <a:gd name="T74" fmla="*/ 2147483646 w 310"/>
                <a:gd name="T75" fmla="*/ 13530082 h 682"/>
                <a:gd name="T76" fmla="*/ 2147483646 w 310"/>
                <a:gd name="T77" fmla="*/ 12093734 h 682"/>
                <a:gd name="T78" fmla="*/ 2147483646 w 310"/>
                <a:gd name="T79" fmla="*/ 10246641 h 682"/>
                <a:gd name="T80" fmla="*/ 2147483646 w 310"/>
                <a:gd name="T81" fmla="*/ 8466416 h 682"/>
                <a:gd name="T82" fmla="*/ 2147483646 w 310"/>
                <a:gd name="T83" fmla="*/ 5823233 h 682"/>
                <a:gd name="T84" fmla="*/ 2147483646 w 310"/>
                <a:gd name="T85" fmla="*/ 3730817 h 682"/>
                <a:gd name="T86" fmla="*/ 2147483646 w 310"/>
                <a:gd name="T87" fmla="*/ 1824772 h 682"/>
                <a:gd name="T88" fmla="*/ 2147483646 w 310"/>
                <a:gd name="T89" fmla="*/ 508876 h 682"/>
                <a:gd name="T90" fmla="*/ 2147483646 w 310"/>
                <a:gd name="T91" fmla="*/ 0 h 6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10"/>
                <a:gd name="T139" fmla="*/ 0 h 682"/>
                <a:gd name="T140" fmla="*/ 310 w 310"/>
                <a:gd name="T141" fmla="*/ 682 h 6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10" h="682">
                  <a:moveTo>
                    <a:pt x="254" y="0"/>
                  </a:moveTo>
                  <a:lnTo>
                    <a:pt x="243" y="0"/>
                  </a:lnTo>
                  <a:lnTo>
                    <a:pt x="231" y="2"/>
                  </a:lnTo>
                  <a:lnTo>
                    <a:pt x="223" y="8"/>
                  </a:lnTo>
                  <a:lnTo>
                    <a:pt x="214" y="20"/>
                  </a:lnTo>
                  <a:lnTo>
                    <a:pt x="198" y="43"/>
                  </a:lnTo>
                  <a:lnTo>
                    <a:pt x="186" y="65"/>
                  </a:lnTo>
                  <a:lnTo>
                    <a:pt x="176" y="97"/>
                  </a:lnTo>
                  <a:lnTo>
                    <a:pt x="167" y="127"/>
                  </a:lnTo>
                  <a:lnTo>
                    <a:pt x="163" y="153"/>
                  </a:lnTo>
                  <a:lnTo>
                    <a:pt x="161" y="179"/>
                  </a:lnTo>
                  <a:lnTo>
                    <a:pt x="165" y="269"/>
                  </a:lnTo>
                  <a:lnTo>
                    <a:pt x="183" y="257"/>
                  </a:lnTo>
                  <a:lnTo>
                    <a:pt x="176" y="179"/>
                  </a:lnTo>
                  <a:lnTo>
                    <a:pt x="188" y="142"/>
                  </a:lnTo>
                  <a:lnTo>
                    <a:pt x="200" y="120"/>
                  </a:lnTo>
                  <a:lnTo>
                    <a:pt x="212" y="105"/>
                  </a:lnTo>
                  <a:lnTo>
                    <a:pt x="227" y="86"/>
                  </a:lnTo>
                  <a:lnTo>
                    <a:pt x="235" y="78"/>
                  </a:lnTo>
                  <a:lnTo>
                    <a:pt x="247" y="74"/>
                  </a:lnTo>
                  <a:lnTo>
                    <a:pt x="256" y="73"/>
                  </a:lnTo>
                  <a:lnTo>
                    <a:pt x="260" y="70"/>
                  </a:lnTo>
                  <a:lnTo>
                    <a:pt x="267" y="76"/>
                  </a:lnTo>
                  <a:lnTo>
                    <a:pt x="275" y="92"/>
                  </a:lnTo>
                  <a:lnTo>
                    <a:pt x="276" y="103"/>
                  </a:lnTo>
                  <a:lnTo>
                    <a:pt x="279" y="120"/>
                  </a:lnTo>
                  <a:lnTo>
                    <a:pt x="272" y="143"/>
                  </a:lnTo>
                  <a:lnTo>
                    <a:pt x="264" y="164"/>
                  </a:lnTo>
                  <a:lnTo>
                    <a:pt x="241" y="193"/>
                  </a:lnTo>
                  <a:lnTo>
                    <a:pt x="201" y="234"/>
                  </a:lnTo>
                  <a:lnTo>
                    <a:pt x="162" y="270"/>
                  </a:lnTo>
                  <a:lnTo>
                    <a:pt x="133" y="292"/>
                  </a:lnTo>
                  <a:lnTo>
                    <a:pt x="68" y="354"/>
                  </a:lnTo>
                  <a:lnTo>
                    <a:pt x="38" y="388"/>
                  </a:lnTo>
                  <a:lnTo>
                    <a:pt x="19" y="418"/>
                  </a:lnTo>
                  <a:lnTo>
                    <a:pt x="11" y="434"/>
                  </a:lnTo>
                  <a:lnTo>
                    <a:pt x="8" y="446"/>
                  </a:lnTo>
                  <a:lnTo>
                    <a:pt x="2" y="478"/>
                  </a:lnTo>
                  <a:lnTo>
                    <a:pt x="0" y="503"/>
                  </a:lnTo>
                  <a:lnTo>
                    <a:pt x="5" y="537"/>
                  </a:lnTo>
                  <a:lnTo>
                    <a:pt x="16" y="571"/>
                  </a:lnTo>
                  <a:lnTo>
                    <a:pt x="30" y="601"/>
                  </a:lnTo>
                  <a:lnTo>
                    <a:pt x="44" y="623"/>
                  </a:lnTo>
                  <a:lnTo>
                    <a:pt x="58" y="639"/>
                  </a:lnTo>
                  <a:lnTo>
                    <a:pt x="98" y="665"/>
                  </a:lnTo>
                  <a:lnTo>
                    <a:pt x="120" y="675"/>
                  </a:lnTo>
                  <a:lnTo>
                    <a:pt x="145" y="680"/>
                  </a:lnTo>
                  <a:lnTo>
                    <a:pt x="172" y="682"/>
                  </a:lnTo>
                  <a:lnTo>
                    <a:pt x="194" y="680"/>
                  </a:lnTo>
                  <a:lnTo>
                    <a:pt x="213" y="675"/>
                  </a:lnTo>
                  <a:lnTo>
                    <a:pt x="225" y="670"/>
                  </a:lnTo>
                  <a:lnTo>
                    <a:pt x="239" y="661"/>
                  </a:lnTo>
                  <a:lnTo>
                    <a:pt x="257" y="648"/>
                  </a:lnTo>
                  <a:lnTo>
                    <a:pt x="276" y="633"/>
                  </a:lnTo>
                  <a:lnTo>
                    <a:pt x="291" y="611"/>
                  </a:lnTo>
                  <a:lnTo>
                    <a:pt x="302" y="587"/>
                  </a:lnTo>
                  <a:lnTo>
                    <a:pt x="308" y="559"/>
                  </a:lnTo>
                  <a:lnTo>
                    <a:pt x="310" y="532"/>
                  </a:lnTo>
                  <a:lnTo>
                    <a:pt x="301" y="503"/>
                  </a:lnTo>
                  <a:lnTo>
                    <a:pt x="294" y="487"/>
                  </a:lnTo>
                  <a:lnTo>
                    <a:pt x="282" y="466"/>
                  </a:lnTo>
                  <a:lnTo>
                    <a:pt x="265" y="445"/>
                  </a:lnTo>
                  <a:lnTo>
                    <a:pt x="255" y="438"/>
                  </a:lnTo>
                  <a:lnTo>
                    <a:pt x="245" y="431"/>
                  </a:lnTo>
                  <a:lnTo>
                    <a:pt x="220" y="428"/>
                  </a:lnTo>
                  <a:lnTo>
                    <a:pt x="195" y="426"/>
                  </a:lnTo>
                  <a:lnTo>
                    <a:pt x="173" y="427"/>
                  </a:lnTo>
                  <a:lnTo>
                    <a:pt x="152" y="435"/>
                  </a:lnTo>
                  <a:lnTo>
                    <a:pt x="138" y="442"/>
                  </a:lnTo>
                  <a:lnTo>
                    <a:pt x="125" y="457"/>
                  </a:lnTo>
                  <a:lnTo>
                    <a:pt x="114" y="472"/>
                  </a:lnTo>
                  <a:lnTo>
                    <a:pt x="105" y="496"/>
                  </a:lnTo>
                  <a:lnTo>
                    <a:pt x="97" y="515"/>
                  </a:lnTo>
                  <a:lnTo>
                    <a:pt x="96" y="537"/>
                  </a:lnTo>
                  <a:lnTo>
                    <a:pt x="101" y="565"/>
                  </a:lnTo>
                  <a:lnTo>
                    <a:pt x="111" y="586"/>
                  </a:lnTo>
                  <a:lnTo>
                    <a:pt x="123" y="603"/>
                  </a:lnTo>
                  <a:lnTo>
                    <a:pt x="134" y="615"/>
                  </a:lnTo>
                  <a:lnTo>
                    <a:pt x="150" y="621"/>
                  </a:lnTo>
                  <a:lnTo>
                    <a:pt x="157" y="622"/>
                  </a:lnTo>
                  <a:lnTo>
                    <a:pt x="157" y="620"/>
                  </a:lnTo>
                  <a:lnTo>
                    <a:pt x="143" y="605"/>
                  </a:lnTo>
                  <a:lnTo>
                    <a:pt x="135" y="597"/>
                  </a:lnTo>
                  <a:lnTo>
                    <a:pt x="123" y="575"/>
                  </a:lnTo>
                  <a:lnTo>
                    <a:pt x="121" y="562"/>
                  </a:lnTo>
                  <a:lnTo>
                    <a:pt x="119" y="551"/>
                  </a:lnTo>
                  <a:lnTo>
                    <a:pt x="121" y="538"/>
                  </a:lnTo>
                  <a:lnTo>
                    <a:pt x="128" y="525"/>
                  </a:lnTo>
                  <a:lnTo>
                    <a:pt x="133" y="514"/>
                  </a:lnTo>
                  <a:lnTo>
                    <a:pt x="142" y="503"/>
                  </a:lnTo>
                  <a:lnTo>
                    <a:pt x="160" y="494"/>
                  </a:lnTo>
                  <a:lnTo>
                    <a:pt x="186" y="487"/>
                  </a:lnTo>
                  <a:lnTo>
                    <a:pt x="201" y="489"/>
                  </a:lnTo>
                  <a:lnTo>
                    <a:pt x="221" y="497"/>
                  </a:lnTo>
                  <a:lnTo>
                    <a:pt x="245" y="508"/>
                  </a:lnTo>
                  <a:lnTo>
                    <a:pt x="255" y="520"/>
                  </a:lnTo>
                  <a:lnTo>
                    <a:pt x="262" y="532"/>
                  </a:lnTo>
                  <a:lnTo>
                    <a:pt x="271" y="545"/>
                  </a:lnTo>
                  <a:lnTo>
                    <a:pt x="276" y="562"/>
                  </a:lnTo>
                  <a:lnTo>
                    <a:pt x="275" y="583"/>
                  </a:lnTo>
                  <a:lnTo>
                    <a:pt x="266" y="608"/>
                  </a:lnTo>
                  <a:lnTo>
                    <a:pt x="249" y="629"/>
                  </a:lnTo>
                  <a:lnTo>
                    <a:pt x="234" y="642"/>
                  </a:lnTo>
                  <a:lnTo>
                    <a:pt x="218" y="650"/>
                  </a:lnTo>
                  <a:lnTo>
                    <a:pt x="201" y="657"/>
                  </a:lnTo>
                  <a:lnTo>
                    <a:pt x="186" y="661"/>
                  </a:lnTo>
                  <a:lnTo>
                    <a:pt x="169" y="662"/>
                  </a:lnTo>
                  <a:lnTo>
                    <a:pt x="150" y="661"/>
                  </a:lnTo>
                  <a:lnTo>
                    <a:pt x="141" y="660"/>
                  </a:lnTo>
                  <a:lnTo>
                    <a:pt x="128" y="656"/>
                  </a:lnTo>
                  <a:lnTo>
                    <a:pt x="106" y="644"/>
                  </a:lnTo>
                  <a:lnTo>
                    <a:pt x="86" y="630"/>
                  </a:lnTo>
                  <a:lnTo>
                    <a:pt x="70" y="617"/>
                  </a:lnTo>
                  <a:lnTo>
                    <a:pt x="63" y="605"/>
                  </a:lnTo>
                  <a:lnTo>
                    <a:pt x="48" y="581"/>
                  </a:lnTo>
                  <a:lnTo>
                    <a:pt x="39" y="553"/>
                  </a:lnTo>
                  <a:lnTo>
                    <a:pt x="35" y="541"/>
                  </a:lnTo>
                  <a:lnTo>
                    <a:pt x="35" y="530"/>
                  </a:lnTo>
                  <a:lnTo>
                    <a:pt x="46" y="484"/>
                  </a:lnTo>
                  <a:lnTo>
                    <a:pt x="55" y="458"/>
                  </a:lnTo>
                  <a:lnTo>
                    <a:pt x="70" y="433"/>
                  </a:lnTo>
                  <a:lnTo>
                    <a:pt x="95" y="409"/>
                  </a:lnTo>
                  <a:lnTo>
                    <a:pt x="130" y="379"/>
                  </a:lnTo>
                  <a:lnTo>
                    <a:pt x="171" y="344"/>
                  </a:lnTo>
                  <a:lnTo>
                    <a:pt x="236" y="286"/>
                  </a:lnTo>
                  <a:lnTo>
                    <a:pt x="254" y="261"/>
                  </a:lnTo>
                  <a:lnTo>
                    <a:pt x="277" y="222"/>
                  </a:lnTo>
                  <a:lnTo>
                    <a:pt x="284" y="199"/>
                  </a:lnTo>
                  <a:lnTo>
                    <a:pt x="289" y="167"/>
                  </a:lnTo>
                  <a:lnTo>
                    <a:pt x="290" y="129"/>
                  </a:lnTo>
                  <a:lnTo>
                    <a:pt x="286" y="105"/>
                  </a:lnTo>
                  <a:lnTo>
                    <a:pt x="284" y="82"/>
                  </a:lnTo>
                  <a:lnTo>
                    <a:pt x="281" y="67"/>
                  </a:lnTo>
                  <a:lnTo>
                    <a:pt x="278" y="31"/>
                  </a:lnTo>
                  <a:lnTo>
                    <a:pt x="276" y="23"/>
                  </a:lnTo>
                  <a:lnTo>
                    <a:pt x="269" y="7"/>
                  </a:lnTo>
                  <a:lnTo>
                    <a:pt x="262" y="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10"/>
            <p:cNvSpPr>
              <a:spLocks/>
            </p:cNvSpPr>
            <p:nvPr/>
          </p:nvSpPr>
          <p:spPr bwMode="auto">
            <a:xfrm>
              <a:off x="1281" y="2062"/>
              <a:ext cx="118" cy="91"/>
            </a:xfrm>
            <a:custGeom>
              <a:avLst/>
              <a:gdLst>
                <a:gd name="T0" fmla="*/ 2147483646 w 70"/>
                <a:gd name="T1" fmla="*/ 1 h 69"/>
                <a:gd name="T2" fmla="*/ 2147483646 w 70"/>
                <a:gd name="T3" fmla="*/ 0 h 69"/>
                <a:gd name="T4" fmla="*/ 2147483646 w 70"/>
                <a:gd name="T5" fmla="*/ 86912 h 69"/>
                <a:gd name="T6" fmla="*/ 2147483646 w 70"/>
                <a:gd name="T7" fmla="*/ 180539 h 69"/>
                <a:gd name="T8" fmla="*/ 2147483646 w 70"/>
                <a:gd name="T9" fmla="*/ 262935 h 69"/>
                <a:gd name="T10" fmla="*/ 2147483646 w 70"/>
                <a:gd name="T11" fmla="*/ 346769 h 69"/>
                <a:gd name="T12" fmla="*/ 2147483646 w 70"/>
                <a:gd name="T13" fmla="*/ 463501 h 69"/>
                <a:gd name="T14" fmla="*/ 2147483646 w 70"/>
                <a:gd name="T15" fmla="*/ 611284 h 69"/>
                <a:gd name="T16" fmla="*/ 2147483646 w 70"/>
                <a:gd name="T17" fmla="*/ 795457 h 69"/>
                <a:gd name="T18" fmla="*/ 2147483646 w 70"/>
                <a:gd name="T19" fmla="*/ 986524 h 69"/>
                <a:gd name="T20" fmla="*/ 2147483646 w 70"/>
                <a:gd name="T21" fmla="*/ 1170525 h 69"/>
                <a:gd name="T22" fmla="*/ 2147483646 w 70"/>
                <a:gd name="T23" fmla="*/ 1313820 h 69"/>
                <a:gd name="T24" fmla="*/ 1893598586 w 70"/>
                <a:gd name="T25" fmla="*/ 1455562 h 69"/>
                <a:gd name="T26" fmla="*/ 1029027762 w 70"/>
                <a:gd name="T27" fmla="*/ 1652379 h 69"/>
                <a:gd name="T28" fmla="*/ 234504970 w 70"/>
                <a:gd name="T29" fmla="*/ 1786455 h 69"/>
                <a:gd name="T30" fmla="*/ 0 w 70"/>
                <a:gd name="T31" fmla="*/ 1919654 h 69"/>
                <a:gd name="T32" fmla="*/ 395308378 w 70"/>
                <a:gd name="T33" fmla="*/ 1919654 h 69"/>
                <a:gd name="T34" fmla="*/ 1502505906 w 70"/>
                <a:gd name="T35" fmla="*/ 1786455 h 69"/>
                <a:gd name="T36" fmla="*/ 2147483646 w 70"/>
                <a:gd name="T37" fmla="*/ 1601397 h 69"/>
                <a:gd name="T38" fmla="*/ 2147483646 w 70"/>
                <a:gd name="T39" fmla="*/ 1418161 h 69"/>
                <a:gd name="T40" fmla="*/ 2147483646 w 70"/>
                <a:gd name="T41" fmla="*/ 1301068 h 69"/>
                <a:gd name="T42" fmla="*/ 2147483646 w 70"/>
                <a:gd name="T43" fmla="*/ 1075309 h 69"/>
                <a:gd name="T44" fmla="*/ 2147483646 w 70"/>
                <a:gd name="T45" fmla="*/ 950003 h 69"/>
                <a:gd name="T46" fmla="*/ 2147483646 w 70"/>
                <a:gd name="T47" fmla="*/ 700046 h 69"/>
                <a:gd name="T48" fmla="*/ 2147483646 w 70"/>
                <a:gd name="T49" fmla="*/ 603149 h 69"/>
                <a:gd name="T50" fmla="*/ 2147483646 w 70"/>
                <a:gd name="T51" fmla="*/ 457333 h 69"/>
                <a:gd name="T52" fmla="*/ 2147483646 w 70"/>
                <a:gd name="T53" fmla="*/ 346769 h 69"/>
                <a:gd name="T54" fmla="*/ 2147483646 w 70"/>
                <a:gd name="T55" fmla="*/ 262935 h 69"/>
                <a:gd name="T56" fmla="*/ 2147483646 w 70"/>
                <a:gd name="T57" fmla="*/ 180539 h 69"/>
                <a:gd name="T58" fmla="*/ 2147483646 w 70"/>
                <a:gd name="T59" fmla="*/ 151169 h 69"/>
                <a:gd name="T60" fmla="*/ 2147483646 w 70"/>
                <a:gd name="T61" fmla="*/ 114623 h 69"/>
                <a:gd name="T62" fmla="*/ 2147483646 w 70"/>
                <a:gd name="T63" fmla="*/ 180539 h 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0"/>
                <a:gd name="T97" fmla="*/ 0 h 69"/>
                <a:gd name="T98" fmla="*/ 70 w 70"/>
                <a:gd name="T99" fmla="*/ 69 h 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0" h="69">
                  <a:moveTo>
                    <a:pt x="70" y="2"/>
                  </a:moveTo>
                  <a:lnTo>
                    <a:pt x="66" y="1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3" y="2"/>
                  </a:lnTo>
                  <a:lnTo>
                    <a:pt x="51" y="3"/>
                  </a:lnTo>
                  <a:lnTo>
                    <a:pt x="49" y="5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7" y="12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8" y="35"/>
                  </a:lnTo>
                  <a:lnTo>
                    <a:pt x="16" y="38"/>
                  </a:lnTo>
                  <a:lnTo>
                    <a:pt x="15" y="42"/>
                  </a:lnTo>
                  <a:lnTo>
                    <a:pt x="13" y="43"/>
                  </a:lnTo>
                  <a:lnTo>
                    <a:pt x="13" y="47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6" y="55"/>
                  </a:lnTo>
                  <a:lnTo>
                    <a:pt x="4" y="59"/>
                  </a:lnTo>
                  <a:lnTo>
                    <a:pt x="3" y="62"/>
                  </a:lnTo>
                  <a:lnTo>
                    <a:pt x="1" y="64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6" y="64"/>
                  </a:lnTo>
                  <a:lnTo>
                    <a:pt x="7" y="61"/>
                  </a:lnTo>
                  <a:lnTo>
                    <a:pt x="9" y="57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6" y="46"/>
                  </a:lnTo>
                  <a:lnTo>
                    <a:pt x="17" y="42"/>
                  </a:lnTo>
                  <a:lnTo>
                    <a:pt x="19" y="39"/>
                  </a:lnTo>
                  <a:lnTo>
                    <a:pt x="21" y="37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3" y="11"/>
                  </a:lnTo>
                  <a:lnTo>
                    <a:pt x="45" y="9"/>
                  </a:lnTo>
                  <a:lnTo>
                    <a:pt x="47" y="8"/>
                  </a:lnTo>
                  <a:lnTo>
                    <a:pt x="49" y="6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6" y="5"/>
                  </a:lnTo>
                  <a:lnTo>
                    <a:pt x="69" y="6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11"/>
            <p:cNvSpPr>
              <a:spLocks/>
            </p:cNvSpPr>
            <p:nvPr/>
          </p:nvSpPr>
          <p:spPr bwMode="auto">
            <a:xfrm>
              <a:off x="1237" y="2153"/>
              <a:ext cx="47" cy="149"/>
            </a:xfrm>
            <a:custGeom>
              <a:avLst/>
              <a:gdLst>
                <a:gd name="T0" fmla="*/ 2147483646 w 28"/>
                <a:gd name="T1" fmla="*/ 0 h 114"/>
                <a:gd name="T2" fmla="*/ 2147483646 w 28"/>
                <a:gd name="T3" fmla="*/ 0 h 114"/>
                <a:gd name="T4" fmla="*/ 2147483646 w 28"/>
                <a:gd name="T5" fmla="*/ 48107 h 114"/>
                <a:gd name="T6" fmla="*/ 2147483646 w 28"/>
                <a:gd name="T7" fmla="*/ 107412 h 114"/>
                <a:gd name="T8" fmla="*/ 2147483646 w 28"/>
                <a:gd name="T9" fmla="*/ 200053 h 114"/>
                <a:gd name="T10" fmla="*/ 2147483646 w 28"/>
                <a:gd name="T11" fmla="*/ 287441 h 114"/>
                <a:gd name="T12" fmla="*/ 2147483646 w 28"/>
                <a:gd name="T13" fmla="*/ 341750 h 114"/>
                <a:gd name="T14" fmla="*/ 2147483646 w 28"/>
                <a:gd name="T15" fmla="*/ 462010 h 114"/>
                <a:gd name="T16" fmla="*/ 2147483646 w 28"/>
                <a:gd name="T17" fmla="*/ 521473 h 114"/>
                <a:gd name="T18" fmla="*/ 2147483646 w 28"/>
                <a:gd name="T19" fmla="*/ 603855 h 114"/>
                <a:gd name="T20" fmla="*/ 2147483646 w 28"/>
                <a:gd name="T21" fmla="*/ 652287 h 114"/>
                <a:gd name="T22" fmla="*/ 2147483646 w 28"/>
                <a:gd name="T23" fmla="*/ 721672 h 114"/>
                <a:gd name="T24" fmla="*/ 2147483646 w 28"/>
                <a:gd name="T25" fmla="*/ 800176 h 114"/>
                <a:gd name="T26" fmla="*/ 2147483646 w 28"/>
                <a:gd name="T27" fmla="*/ 890829 h 114"/>
                <a:gd name="T28" fmla="*/ 2147483646 w 28"/>
                <a:gd name="T29" fmla="*/ 943238 h 114"/>
                <a:gd name="T30" fmla="*/ 1648538187 w 28"/>
                <a:gd name="T31" fmla="*/ 1114299 h 114"/>
                <a:gd name="T32" fmla="*/ 1511108943 w 28"/>
                <a:gd name="T33" fmla="*/ 1232829 h 114"/>
                <a:gd name="T34" fmla="*/ 1511108943 w 28"/>
                <a:gd name="T35" fmla="*/ 1303512 h 114"/>
                <a:gd name="T36" fmla="*/ 1298049371 w 28"/>
                <a:gd name="T37" fmla="*/ 1366936 h 114"/>
                <a:gd name="T38" fmla="*/ 900235115 w 28"/>
                <a:gd name="T39" fmla="*/ 1442703 h 114"/>
                <a:gd name="T40" fmla="*/ 207653715 w 28"/>
                <a:gd name="T41" fmla="*/ 1872913 h 114"/>
                <a:gd name="T42" fmla="*/ 348561593 w 28"/>
                <a:gd name="T43" fmla="*/ 1954285 h 114"/>
                <a:gd name="T44" fmla="*/ 348561593 w 28"/>
                <a:gd name="T45" fmla="*/ 1989017 h 114"/>
                <a:gd name="T46" fmla="*/ 207653715 w 28"/>
                <a:gd name="T47" fmla="*/ 2042434 h 114"/>
                <a:gd name="T48" fmla="*/ 0 w 28"/>
                <a:gd name="T49" fmla="*/ 2214421 h 114"/>
                <a:gd name="T50" fmla="*/ 348561593 w 28"/>
                <a:gd name="T51" fmla="*/ 2264468 h 114"/>
                <a:gd name="T52" fmla="*/ 348561593 w 28"/>
                <a:gd name="T53" fmla="*/ 2264468 h 114"/>
                <a:gd name="T54" fmla="*/ 982107856 w 28"/>
                <a:gd name="T55" fmla="*/ 2289703 h 114"/>
                <a:gd name="T56" fmla="*/ 982107856 w 28"/>
                <a:gd name="T57" fmla="*/ 2246848 h 114"/>
                <a:gd name="T58" fmla="*/ 348561593 w 28"/>
                <a:gd name="T59" fmla="*/ 2214421 h 114"/>
                <a:gd name="T60" fmla="*/ 585085531 w 28"/>
                <a:gd name="T61" fmla="*/ 2069099 h 114"/>
                <a:gd name="T62" fmla="*/ 900235115 w 28"/>
                <a:gd name="T63" fmla="*/ 1989017 h 114"/>
                <a:gd name="T64" fmla="*/ 900235115 w 28"/>
                <a:gd name="T65" fmla="*/ 1954285 h 114"/>
                <a:gd name="T66" fmla="*/ 900235115 w 28"/>
                <a:gd name="T67" fmla="*/ 1885638 h 114"/>
                <a:gd name="T68" fmla="*/ 1511108943 w 28"/>
                <a:gd name="T69" fmla="*/ 1442703 h 114"/>
                <a:gd name="T70" fmla="*/ 1648538187 w 28"/>
                <a:gd name="T71" fmla="*/ 1385776 h 114"/>
                <a:gd name="T72" fmla="*/ 1648538187 w 28"/>
                <a:gd name="T73" fmla="*/ 1303512 h 114"/>
                <a:gd name="T74" fmla="*/ 1882714829 w 28"/>
                <a:gd name="T75" fmla="*/ 1250762 h 114"/>
                <a:gd name="T76" fmla="*/ 2147483646 w 28"/>
                <a:gd name="T77" fmla="*/ 1114299 h 114"/>
                <a:gd name="T78" fmla="*/ 2147483646 w 28"/>
                <a:gd name="T79" fmla="*/ 943238 h 114"/>
                <a:gd name="T80" fmla="*/ 2147483646 w 28"/>
                <a:gd name="T81" fmla="*/ 890829 h 114"/>
                <a:gd name="T82" fmla="*/ 2147483646 w 28"/>
                <a:gd name="T83" fmla="*/ 838829 h 114"/>
                <a:gd name="T84" fmla="*/ 2147483646 w 28"/>
                <a:gd name="T85" fmla="*/ 735992 h 114"/>
                <a:gd name="T86" fmla="*/ 2147483646 w 28"/>
                <a:gd name="T87" fmla="*/ 652287 h 114"/>
                <a:gd name="T88" fmla="*/ 2147483646 w 28"/>
                <a:gd name="T89" fmla="*/ 603855 h 114"/>
                <a:gd name="T90" fmla="*/ 2147483646 w 28"/>
                <a:gd name="T91" fmla="*/ 521473 h 114"/>
                <a:gd name="T92" fmla="*/ 2147483646 w 28"/>
                <a:gd name="T93" fmla="*/ 462010 h 114"/>
                <a:gd name="T94" fmla="*/ 2147483646 w 28"/>
                <a:gd name="T95" fmla="*/ 375690 h 114"/>
                <a:gd name="T96" fmla="*/ 2147483646 w 28"/>
                <a:gd name="T97" fmla="*/ 287441 h 114"/>
                <a:gd name="T98" fmla="*/ 2147483646 w 28"/>
                <a:gd name="T99" fmla="*/ 219921 h 114"/>
                <a:gd name="T100" fmla="*/ 2147483646 w 28"/>
                <a:gd name="T101" fmla="*/ 107412 h 114"/>
                <a:gd name="T102" fmla="*/ 2147483646 w 28"/>
                <a:gd name="T103" fmla="*/ 48107 h 114"/>
                <a:gd name="T104" fmla="*/ 2147483646 w 28"/>
                <a:gd name="T105" fmla="*/ 0 h 114"/>
                <a:gd name="T106" fmla="*/ 2147483646 w 28"/>
                <a:gd name="T107" fmla="*/ 0 h 114"/>
                <a:gd name="T108" fmla="*/ 2147483646 w 28"/>
                <a:gd name="T109" fmla="*/ 0 h 1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"/>
                <a:gd name="T166" fmla="*/ 0 h 114"/>
                <a:gd name="T167" fmla="*/ 28 w 28"/>
                <a:gd name="T168" fmla="*/ 114 h 1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" h="114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8" y="23"/>
                  </a:lnTo>
                  <a:lnTo>
                    <a:pt x="17" y="26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1" y="44"/>
                  </a:lnTo>
                  <a:lnTo>
                    <a:pt x="11" y="47"/>
                  </a:lnTo>
                  <a:lnTo>
                    <a:pt x="8" y="56"/>
                  </a:lnTo>
                  <a:lnTo>
                    <a:pt x="7" y="61"/>
                  </a:lnTo>
                  <a:lnTo>
                    <a:pt x="7" y="65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1" y="93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1" y="102"/>
                  </a:lnTo>
                  <a:lnTo>
                    <a:pt x="0" y="110"/>
                  </a:lnTo>
                  <a:lnTo>
                    <a:pt x="2" y="113"/>
                  </a:lnTo>
                  <a:lnTo>
                    <a:pt x="5" y="114"/>
                  </a:lnTo>
                  <a:lnTo>
                    <a:pt x="5" y="112"/>
                  </a:lnTo>
                  <a:lnTo>
                    <a:pt x="2" y="110"/>
                  </a:lnTo>
                  <a:lnTo>
                    <a:pt x="3" y="103"/>
                  </a:lnTo>
                  <a:lnTo>
                    <a:pt x="4" y="99"/>
                  </a:lnTo>
                  <a:lnTo>
                    <a:pt x="4" y="97"/>
                  </a:lnTo>
                  <a:lnTo>
                    <a:pt x="4" y="94"/>
                  </a:lnTo>
                  <a:lnTo>
                    <a:pt x="7" y="72"/>
                  </a:lnTo>
                  <a:lnTo>
                    <a:pt x="8" y="69"/>
                  </a:lnTo>
                  <a:lnTo>
                    <a:pt x="8" y="65"/>
                  </a:lnTo>
                  <a:lnTo>
                    <a:pt x="9" y="62"/>
                  </a:lnTo>
                  <a:lnTo>
                    <a:pt x="10" y="56"/>
                  </a:lnTo>
                  <a:lnTo>
                    <a:pt x="13" y="47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20" y="23"/>
                  </a:lnTo>
                  <a:lnTo>
                    <a:pt x="22" y="18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6" name="Freeform 12"/>
            <p:cNvSpPr>
              <a:spLocks/>
            </p:cNvSpPr>
            <p:nvPr/>
          </p:nvSpPr>
          <p:spPr bwMode="auto">
            <a:xfrm>
              <a:off x="1238" y="2301"/>
              <a:ext cx="14" cy="122"/>
            </a:xfrm>
            <a:custGeom>
              <a:avLst/>
              <a:gdLst>
                <a:gd name="T0" fmla="*/ 1269500302 w 8"/>
                <a:gd name="T1" fmla="*/ 0 h 93"/>
                <a:gd name="T2" fmla="*/ 0 w 8"/>
                <a:gd name="T3" fmla="*/ 132420 h 93"/>
                <a:gd name="T4" fmla="*/ 1269500302 w 8"/>
                <a:gd name="T5" fmla="*/ 243734 h 93"/>
                <a:gd name="T6" fmla="*/ 0 w 8"/>
                <a:gd name="T7" fmla="*/ 346020 h 93"/>
                <a:gd name="T8" fmla="*/ 1269500302 w 8"/>
                <a:gd name="T9" fmla="*/ 494667 h 93"/>
                <a:gd name="T10" fmla="*/ 1269500302 w 8"/>
                <a:gd name="T11" fmla="*/ 514443 h 93"/>
                <a:gd name="T12" fmla="*/ 1269500302 w 8"/>
                <a:gd name="T13" fmla="*/ 595464 h 93"/>
                <a:gd name="T14" fmla="*/ 2147483646 w 8"/>
                <a:gd name="T15" fmla="*/ 681037 h 93"/>
                <a:gd name="T16" fmla="*/ 1269500302 w 8"/>
                <a:gd name="T17" fmla="*/ 851269 h 93"/>
                <a:gd name="T18" fmla="*/ 2147483646 w 8"/>
                <a:gd name="T19" fmla="*/ 1056157 h 93"/>
                <a:gd name="T20" fmla="*/ 2147483646 w 8"/>
                <a:gd name="T21" fmla="*/ 1161364 h 93"/>
                <a:gd name="T22" fmla="*/ 2147483646 w 8"/>
                <a:gd name="T23" fmla="*/ 1242159 h 93"/>
                <a:gd name="T24" fmla="*/ 2147483646 w 8"/>
                <a:gd name="T25" fmla="*/ 1313258 h 93"/>
                <a:gd name="T26" fmla="*/ 2147483646 w 8"/>
                <a:gd name="T27" fmla="*/ 1402016 h 93"/>
                <a:gd name="T28" fmla="*/ 2147483646 w 8"/>
                <a:gd name="T29" fmla="*/ 1498934 h 93"/>
                <a:gd name="T30" fmla="*/ 2147483646 w 8"/>
                <a:gd name="T31" fmla="*/ 1590051 h 93"/>
                <a:gd name="T32" fmla="*/ 2147483646 w 8"/>
                <a:gd name="T33" fmla="*/ 1749677 h 93"/>
                <a:gd name="T34" fmla="*/ 2147483646 w 8"/>
                <a:gd name="T35" fmla="*/ 1789143 h 93"/>
                <a:gd name="T36" fmla="*/ 2147483646 w 8"/>
                <a:gd name="T37" fmla="*/ 1918289 h 93"/>
                <a:gd name="T38" fmla="*/ 2147483646 w 8"/>
                <a:gd name="T39" fmla="*/ 1966344 h 93"/>
                <a:gd name="T40" fmla="*/ 2147483646 w 8"/>
                <a:gd name="T41" fmla="*/ 2085873 h 93"/>
                <a:gd name="T42" fmla="*/ 2147483646 w 8"/>
                <a:gd name="T43" fmla="*/ 2085873 h 93"/>
                <a:gd name="T44" fmla="*/ 2147483646 w 8"/>
                <a:gd name="T45" fmla="*/ 2137622 h 93"/>
                <a:gd name="T46" fmla="*/ 2147483646 w 8"/>
                <a:gd name="T47" fmla="*/ 2050774 h 93"/>
                <a:gd name="T48" fmla="*/ 2147483646 w 8"/>
                <a:gd name="T49" fmla="*/ 2085873 h 93"/>
                <a:gd name="T50" fmla="*/ 2147483646 w 8"/>
                <a:gd name="T51" fmla="*/ 2050774 h 93"/>
                <a:gd name="T52" fmla="*/ 2147483646 w 8"/>
                <a:gd name="T53" fmla="*/ 1966344 h 93"/>
                <a:gd name="T54" fmla="*/ 2147483646 w 8"/>
                <a:gd name="T55" fmla="*/ 1894899 h 93"/>
                <a:gd name="T56" fmla="*/ 2147483646 w 8"/>
                <a:gd name="T57" fmla="*/ 1839204 h 93"/>
                <a:gd name="T58" fmla="*/ 2147483646 w 8"/>
                <a:gd name="T59" fmla="*/ 1789143 h 93"/>
                <a:gd name="T60" fmla="*/ 2147483646 w 8"/>
                <a:gd name="T61" fmla="*/ 1749677 h 93"/>
                <a:gd name="T62" fmla="*/ 2147483646 w 8"/>
                <a:gd name="T63" fmla="*/ 1537451 h 93"/>
                <a:gd name="T64" fmla="*/ 2147483646 w 8"/>
                <a:gd name="T65" fmla="*/ 1498934 h 93"/>
                <a:gd name="T66" fmla="*/ 2147483646 w 8"/>
                <a:gd name="T67" fmla="*/ 1415140 h 93"/>
                <a:gd name="T68" fmla="*/ 2147483646 w 8"/>
                <a:gd name="T69" fmla="*/ 1276300 h 93"/>
                <a:gd name="T70" fmla="*/ 2147483646 w 8"/>
                <a:gd name="T71" fmla="*/ 1242159 h 93"/>
                <a:gd name="T72" fmla="*/ 2147483646 w 8"/>
                <a:gd name="T73" fmla="*/ 1161364 h 93"/>
                <a:gd name="T74" fmla="*/ 2147483646 w 8"/>
                <a:gd name="T75" fmla="*/ 1078754 h 93"/>
                <a:gd name="T76" fmla="*/ 2147483646 w 8"/>
                <a:gd name="T77" fmla="*/ 885302 h 93"/>
                <a:gd name="T78" fmla="*/ 2147483646 w 8"/>
                <a:gd name="T79" fmla="*/ 781146 h 93"/>
                <a:gd name="T80" fmla="*/ 2147483646 w 8"/>
                <a:gd name="T81" fmla="*/ 648918 h 93"/>
                <a:gd name="T82" fmla="*/ 2147483646 w 8"/>
                <a:gd name="T83" fmla="*/ 595464 h 93"/>
                <a:gd name="T84" fmla="*/ 2147483646 w 8"/>
                <a:gd name="T85" fmla="*/ 519151 h 93"/>
                <a:gd name="T86" fmla="*/ 2147483646 w 8"/>
                <a:gd name="T87" fmla="*/ 430968 h 93"/>
                <a:gd name="T88" fmla="*/ 2147483646 w 8"/>
                <a:gd name="T89" fmla="*/ 346020 h 93"/>
                <a:gd name="T90" fmla="*/ 2147483646 w 8"/>
                <a:gd name="T91" fmla="*/ 287448 h 93"/>
                <a:gd name="T92" fmla="*/ 2147483646 w 8"/>
                <a:gd name="T93" fmla="*/ 132420 h 93"/>
                <a:gd name="T94" fmla="*/ 2147483646 w 8"/>
                <a:gd name="T95" fmla="*/ 1 h 93"/>
                <a:gd name="T96" fmla="*/ 1269500302 w 8"/>
                <a:gd name="T97" fmla="*/ 0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"/>
                <a:gd name="T148" fmla="*/ 0 h 93"/>
                <a:gd name="T149" fmla="*/ 8 w 8"/>
                <a:gd name="T150" fmla="*/ 93 h 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" h="93">
                  <a:moveTo>
                    <a:pt x="1" y="0"/>
                  </a:moveTo>
                  <a:lnTo>
                    <a:pt x="0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1" y="37"/>
                  </a:lnTo>
                  <a:lnTo>
                    <a:pt x="2" y="46"/>
                  </a:lnTo>
                  <a:lnTo>
                    <a:pt x="3" y="50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3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5" y="76"/>
                  </a:lnTo>
                  <a:lnTo>
                    <a:pt x="5" y="78"/>
                  </a:lnTo>
                  <a:lnTo>
                    <a:pt x="4" y="83"/>
                  </a:lnTo>
                  <a:lnTo>
                    <a:pt x="5" y="85"/>
                  </a:lnTo>
                  <a:lnTo>
                    <a:pt x="5" y="91"/>
                  </a:lnTo>
                  <a:lnTo>
                    <a:pt x="6" y="91"/>
                  </a:lnTo>
                  <a:lnTo>
                    <a:pt x="8" y="93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7" y="89"/>
                  </a:lnTo>
                  <a:lnTo>
                    <a:pt x="7" y="85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7" y="62"/>
                  </a:lnTo>
                  <a:lnTo>
                    <a:pt x="6" y="56"/>
                  </a:lnTo>
                  <a:lnTo>
                    <a:pt x="4" y="54"/>
                  </a:lnTo>
                  <a:lnTo>
                    <a:pt x="5" y="50"/>
                  </a:lnTo>
                  <a:lnTo>
                    <a:pt x="5" y="47"/>
                  </a:lnTo>
                  <a:lnTo>
                    <a:pt x="5" y="38"/>
                  </a:lnTo>
                  <a:lnTo>
                    <a:pt x="5" y="34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3" y="6"/>
                  </a:lnTo>
                  <a:lnTo>
                    <a:pt x="4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7" name="Freeform 13"/>
            <p:cNvSpPr>
              <a:spLocks/>
            </p:cNvSpPr>
            <p:nvPr/>
          </p:nvSpPr>
          <p:spPr bwMode="auto">
            <a:xfrm>
              <a:off x="1249" y="2302"/>
              <a:ext cx="33" cy="118"/>
            </a:xfrm>
            <a:custGeom>
              <a:avLst/>
              <a:gdLst>
                <a:gd name="T0" fmla="*/ 194448908 w 20"/>
                <a:gd name="T1" fmla="*/ 2030775 h 90"/>
                <a:gd name="T2" fmla="*/ 2147483646 w 20"/>
                <a:gd name="T3" fmla="*/ 1759371 h 90"/>
                <a:gd name="T4" fmla="*/ 1441256522 w 20"/>
                <a:gd name="T5" fmla="*/ 0 h 90"/>
                <a:gd name="T6" fmla="*/ 1019791110 w 20"/>
                <a:gd name="T7" fmla="*/ 0 h 90"/>
                <a:gd name="T8" fmla="*/ 2059104447 w 20"/>
                <a:gd name="T9" fmla="*/ 1759371 h 90"/>
                <a:gd name="T10" fmla="*/ 2089015465 w 20"/>
                <a:gd name="T11" fmla="*/ 1721958 h 90"/>
                <a:gd name="T12" fmla="*/ 0 w 20"/>
                <a:gd name="T13" fmla="*/ 2030775 h 90"/>
                <a:gd name="T14" fmla="*/ 194448908 w 20"/>
                <a:gd name="T15" fmla="*/ 2030775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90"/>
                <a:gd name="T26" fmla="*/ 20 w 20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90">
                  <a:moveTo>
                    <a:pt x="2" y="90"/>
                  </a:moveTo>
                  <a:lnTo>
                    <a:pt x="20" y="78"/>
                  </a:lnTo>
                  <a:lnTo>
                    <a:pt x="13" y="0"/>
                  </a:lnTo>
                  <a:lnTo>
                    <a:pt x="9" y="0"/>
                  </a:lnTo>
                  <a:lnTo>
                    <a:pt x="18" y="78"/>
                  </a:lnTo>
                  <a:lnTo>
                    <a:pt x="19" y="76"/>
                  </a:lnTo>
                  <a:lnTo>
                    <a:pt x="0" y="9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8" name="Freeform 14"/>
            <p:cNvSpPr>
              <a:spLocks/>
            </p:cNvSpPr>
            <p:nvPr/>
          </p:nvSpPr>
          <p:spPr bwMode="auto">
            <a:xfrm>
              <a:off x="1264" y="2203"/>
              <a:ext cx="64" cy="99"/>
            </a:xfrm>
            <a:custGeom>
              <a:avLst/>
              <a:gdLst>
                <a:gd name="T0" fmla="*/ 1004514291 w 38"/>
                <a:gd name="T1" fmla="*/ 1344036 h 76"/>
                <a:gd name="T2" fmla="*/ 1085451107 w 38"/>
                <a:gd name="T3" fmla="*/ 1175019 h 76"/>
                <a:gd name="T4" fmla="*/ 1085451107 w 38"/>
                <a:gd name="T5" fmla="*/ 1160245 h 76"/>
                <a:gd name="T6" fmla="*/ 1460883862 w 38"/>
                <a:gd name="T7" fmla="*/ 1104338 h 76"/>
                <a:gd name="T8" fmla="*/ 1828128180 w 38"/>
                <a:gd name="T9" fmla="*/ 1064048 h 76"/>
                <a:gd name="T10" fmla="*/ 1828128180 w 38"/>
                <a:gd name="T11" fmla="*/ 1003129 h 76"/>
                <a:gd name="T12" fmla="*/ 2106644091 w 38"/>
                <a:gd name="T13" fmla="*/ 936863 h 76"/>
                <a:gd name="T14" fmla="*/ 2147483646 w 38"/>
                <a:gd name="T15" fmla="*/ 932086 h 76"/>
                <a:gd name="T16" fmla="*/ 2147483646 w 38"/>
                <a:gd name="T17" fmla="*/ 816845 h 76"/>
                <a:gd name="T18" fmla="*/ 2147483646 w 38"/>
                <a:gd name="T19" fmla="*/ 799004 h 76"/>
                <a:gd name="T20" fmla="*/ 2147483646 w 38"/>
                <a:gd name="T21" fmla="*/ 719208 h 76"/>
                <a:gd name="T22" fmla="*/ 2147483646 w 38"/>
                <a:gd name="T23" fmla="*/ 715541 h 76"/>
                <a:gd name="T24" fmla="*/ 2147483646 w 38"/>
                <a:gd name="T25" fmla="*/ 634959 h 76"/>
                <a:gd name="T26" fmla="*/ 2147483646 w 38"/>
                <a:gd name="T27" fmla="*/ 578157 h 76"/>
                <a:gd name="T28" fmla="*/ 2147483646 w 38"/>
                <a:gd name="T29" fmla="*/ 549304 h 76"/>
                <a:gd name="T30" fmla="*/ 2147483646 w 38"/>
                <a:gd name="T31" fmla="*/ 481389 h 76"/>
                <a:gd name="T32" fmla="*/ 2147483646 w 38"/>
                <a:gd name="T33" fmla="*/ 421688 h 76"/>
                <a:gd name="T34" fmla="*/ 2147483646 w 38"/>
                <a:gd name="T35" fmla="*/ 402961 h 76"/>
                <a:gd name="T36" fmla="*/ 2147483646 w 38"/>
                <a:gd name="T37" fmla="*/ 345881 h 76"/>
                <a:gd name="T38" fmla="*/ 2147483646 w 38"/>
                <a:gd name="T39" fmla="*/ 309344 h 76"/>
                <a:gd name="T40" fmla="*/ 2147483646 w 38"/>
                <a:gd name="T41" fmla="*/ 238654 h 76"/>
                <a:gd name="T42" fmla="*/ 2147483646 w 38"/>
                <a:gd name="T43" fmla="*/ 217787 h 76"/>
                <a:gd name="T44" fmla="*/ 2147483646 w 38"/>
                <a:gd name="T45" fmla="*/ 183209 h 76"/>
                <a:gd name="T46" fmla="*/ 2147483646 w 38"/>
                <a:gd name="T47" fmla="*/ 167190 h 76"/>
                <a:gd name="T48" fmla="*/ 2147483646 w 38"/>
                <a:gd name="T49" fmla="*/ 98530 h 76"/>
                <a:gd name="T50" fmla="*/ 2147483646 w 38"/>
                <a:gd name="T51" fmla="*/ 75639 h 76"/>
                <a:gd name="T52" fmla="*/ 2147483646 w 38"/>
                <a:gd name="T53" fmla="*/ 75639 h 76"/>
                <a:gd name="T54" fmla="*/ 2147483646 w 38"/>
                <a:gd name="T55" fmla="*/ 75639 h 76"/>
                <a:gd name="T56" fmla="*/ 2147483646 w 38"/>
                <a:gd name="T57" fmla="*/ 44576 h 76"/>
                <a:gd name="T58" fmla="*/ 2147483646 w 38"/>
                <a:gd name="T59" fmla="*/ 0 h 76"/>
                <a:gd name="T60" fmla="*/ 2147483646 w 38"/>
                <a:gd name="T61" fmla="*/ 1 h 76"/>
                <a:gd name="T62" fmla="*/ 2147483646 w 38"/>
                <a:gd name="T63" fmla="*/ 0 h 76"/>
                <a:gd name="T64" fmla="*/ 2147483646 w 38"/>
                <a:gd name="T65" fmla="*/ 58066 h 76"/>
                <a:gd name="T66" fmla="*/ 2147483646 w 38"/>
                <a:gd name="T67" fmla="*/ 58066 h 76"/>
                <a:gd name="T68" fmla="*/ 2147483646 w 38"/>
                <a:gd name="T69" fmla="*/ 128348 h 76"/>
                <a:gd name="T70" fmla="*/ 2147483646 w 38"/>
                <a:gd name="T71" fmla="*/ 136899 h 76"/>
                <a:gd name="T72" fmla="*/ 2147483646 w 38"/>
                <a:gd name="T73" fmla="*/ 182305 h 76"/>
                <a:gd name="T74" fmla="*/ 2147483646 w 38"/>
                <a:gd name="T75" fmla="*/ 237476 h 76"/>
                <a:gd name="T76" fmla="*/ 2147483646 w 38"/>
                <a:gd name="T77" fmla="*/ 267454 h 76"/>
                <a:gd name="T78" fmla="*/ 2147483646 w 38"/>
                <a:gd name="T79" fmla="*/ 309344 h 76"/>
                <a:gd name="T80" fmla="*/ 2147483646 w 38"/>
                <a:gd name="T81" fmla="*/ 348394 h 76"/>
                <a:gd name="T82" fmla="*/ 2147483646 w 38"/>
                <a:gd name="T83" fmla="*/ 402961 h 76"/>
                <a:gd name="T84" fmla="*/ 2147483646 w 38"/>
                <a:gd name="T85" fmla="*/ 450556 h 76"/>
                <a:gd name="T86" fmla="*/ 2147483646 w 38"/>
                <a:gd name="T87" fmla="*/ 524910 h 76"/>
                <a:gd name="T88" fmla="*/ 2147483646 w 38"/>
                <a:gd name="T89" fmla="*/ 578157 h 76"/>
                <a:gd name="T90" fmla="*/ 2147483646 w 38"/>
                <a:gd name="T91" fmla="*/ 627073 h 76"/>
                <a:gd name="T92" fmla="*/ 2147483646 w 38"/>
                <a:gd name="T93" fmla="*/ 656632 h 76"/>
                <a:gd name="T94" fmla="*/ 2147483646 w 38"/>
                <a:gd name="T95" fmla="*/ 687156 h 76"/>
                <a:gd name="T96" fmla="*/ 2147483646 w 38"/>
                <a:gd name="T97" fmla="*/ 770079 h 76"/>
                <a:gd name="T98" fmla="*/ 2147483646 w 38"/>
                <a:gd name="T99" fmla="*/ 816845 h 76"/>
                <a:gd name="T100" fmla="*/ 1691813543 w 38"/>
                <a:gd name="T101" fmla="*/ 871266 h 76"/>
                <a:gd name="T102" fmla="*/ 1691813543 w 38"/>
                <a:gd name="T103" fmla="*/ 898632 h 76"/>
                <a:gd name="T104" fmla="*/ 1085451107 w 38"/>
                <a:gd name="T105" fmla="*/ 995894 h 76"/>
                <a:gd name="T106" fmla="*/ 1004514291 w 38"/>
                <a:gd name="T107" fmla="*/ 1064048 h 76"/>
                <a:gd name="T108" fmla="*/ 1004514291 w 38"/>
                <a:gd name="T109" fmla="*/ 1104338 h 76"/>
                <a:gd name="T110" fmla="*/ 644486595 w 38"/>
                <a:gd name="T111" fmla="*/ 1160245 h 76"/>
                <a:gd name="T112" fmla="*/ 227206700 w 38"/>
                <a:gd name="T113" fmla="*/ 1175019 h 76"/>
                <a:gd name="T114" fmla="*/ 0 w 38"/>
                <a:gd name="T115" fmla="*/ 1344036 h 76"/>
                <a:gd name="T116" fmla="*/ 1004514291 w 38"/>
                <a:gd name="T117" fmla="*/ 1344036 h 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"/>
                <a:gd name="T178" fmla="*/ 0 h 76"/>
                <a:gd name="T179" fmla="*/ 38 w 38"/>
                <a:gd name="T180" fmla="*/ 76 h 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" h="76">
                  <a:moveTo>
                    <a:pt x="4" y="76"/>
                  </a:moveTo>
                  <a:lnTo>
                    <a:pt x="5" y="67"/>
                  </a:lnTo>
                  <a:lnTo>
                    <a:pt x="5" y="65"/>
                  </a:lnTo>
                  <a:lnTo>
                    <a:pt x="6" y="62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9" y="53"/>
                  </a:lnTo>
                  <a:lnTo>
                    <a:pt x="11" y="52"/>
                  </a:lnTo>
                  <a:lnTo>
                    <a:pt x="12" y="46"/>
                  </a:lnTo>
                  <a:lnTo>
                    <a:pt x="14" y="45"/>
                  </a:lnTo>
                  <a:lnTo>
                    <a:pt x="14" y="41"/>
                  </a:lnTo>
                  <a:lnTo>
                    <a:pt x="16" y="40"/>
                  </a:lnTo>
                  <a:lnTo>
                    <a:pt x="17" y="36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7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7" y="14"/>
                  </a:lnTo>
                  <a:lnTo>
                    <a:pt x="29" y="12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2" y="3"/>
                  </a:lnTo>
                  <a:lnTo>
                    <a:pt x="30" y="7"/>
                  </a:lnTo>
                  <a:lnTo>
                    <a:pt x="28" y="8"/>
                  </a:lnTo>
                  <a:lnTo>
                    <a:pt x="27" y="10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9" y="22"/>
                  </a:lnTo>
                  <a:lnTo>
                    <a:pt x="18" y="25"/>
                  </a:lnTo>
                  <a:lnTo>
                    <a:pt x="16" y="29"/>
                  </a:lnTo>
                  <a:lnTo>
                    <a:pt x="15" y="32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1" y="39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3" y="65"/>
                  </a:lnTo>
                  <a:lnTo>
                    <a:pt x="1" y="67"/>
                  </a:lnTo>
                  <a:lnTo>
                    <a:pt x="0" y="76"/>
                  </a:lnTo>
                  <a:lnTo>
                    <a:pt x="4" y="76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9" name="Freeform 15"/>
            <p:cNvSpPr>
              <a:spLocks/>
            </p:cNvSpPr>
            <p:nvPr/>
          </p:nvSpPr>
          <p:spPr bwMode="auto">
            <a:xfrm>
              <a:off x="1325" y="2161"/>
              <a:ext cx="62" cy="46"/>
            </a:xfrm>
            <a:custGeom>
              <a:avLst/>
              <a:gdLst>
                <a:gd name="T0" fmla="*/ 552140005 w 37"/>
                <a:gd name="T1" fmla="*/ 861514 h 35"/>
                <a:gd name="T2" fmla="*/ 552140005 w 37"/>
                <a:gd name="T3" fmla="*/ 861514 h 35"/>
                <a:gd name="T4" fmla="*/ 329502906 w 37"/>
                <a:gd name="T5" fmla="*/ 763938 h 35"/>
                <a:gd name="T6" fmla="*/ 855329640 w 37"/>
                <a:gd name="T7" fmla="*/ 763938 h 35"/>
                <a:gd name="T8" fmla="*/ 1174082237 w 37"/>
                <a:gd name="T9" fmla="*/ 694006 h 35"/>
                <a:gd name="T10" fmla="*/ 1174082237 w 37"/>
                <a:gd name="T11" fmla="*/ 694006 h 35"/>
                <a:gd name="T12" fmla="*/ 1550347830 w 37"/>
                <a:gd name="T13" fmla="*/ 643581 h 35"/>
                <a:gd name="T14" fmla="*/ 1550347830 w 37"/>
                <a:gd name="T15" fmla="*/ 596642 h 35"/>
                <a:gd name="T16" fmla="*/ 1967381046 w 37"/>
                <a:gd name="T17" fmla="*/ 554755 h 35"/>
                <a:gd name="T18" fmla="*/ 2099176448 w 37"/>
                <a:gd name="T19" fmla="*/ 528048 h 35"/>
                <a:gd name="T20" fmla="*/ 2099176448 w 37"/>
                <a:gd name="T21" fmla="*/ 474326 h 35"/>
                <a:gd name="T22" fmla="*/ 2147483646 w 37"/>
                <a:gd name="T23" fmla="*/ 453967 h 35"/>
                <a:gd name="T24" fmla="*/ 2147483646 w 37"/>
                <a:gd name="T25" fmla="*/ 453967 h 35"/>
                <a:gd name="T26" fmla="*/ 2147483646 w 37"/>
                <a:gd name="T27" fmla="*/ 401776 h 35"/>
                <a:gd name="T28" fmla="*/ 2147483646 w 37"/>
                <a:gd name="T29" fmla="*/ 345410 h 35"/>
                <a:gd name="T30" fmla="*/ 2147483646 w 37"/>
                <a:gd name="T31" fmla="*/ 372583 h 35"/>
                <a:gd name="T32" fmla="*/ 2147483646 w 37"/>
                <a:gd name="T33" fmla="*/ 314804 h 35"/>
                <a:gd name="T34" fmla="*/ 2147483646 w 37"/>
                <a:gd name="T35" fmla="*/ 262812 h 35"/>
                <a:gd name="T36" fmla="*/ 2147483646 w 37"/>
                <a:gd name="T37" fmla="*/ 239525 h 35"/>
                <a:gd name="T38" fmla="*/ 2147483646 w 37"/>
                <a:gd name="T39" fmla="*/ 199966 h 35"/>
                <a:gd name="T40" fmla="*/ 2147483646 w 37"/>
                <a:gd name="T41" fmla="*/ 152148 h 35"/>
                <a:gd name="T42" fmla="*/ 2147483646 w 37"/>
                <a:gd name="T43" fmla="*/ 176976 h 35"/>
                <a:gd name="T44" fmla="*/ 2147483646 w 37"/>
                <a:gd name="T45" fmla="*/ 134656 h 35"/>
                <a:gd name="T46" fmla="*/ 2147483646 w 37"/>
                <a:gd name="T47" fmla="*/ 102456 h 35"/>
                <a:gd name="T48" fmla="*/ 2147483646 w 37"/>
                <a:gd name="T49" fmla="*/ 102456 h 35"/>
                <a:gd name="T50" fmla="*/ 2147483646 w 37"/>
                <a:gd name="T51" fmla="*/ 102456 h 35"/>
                <a:gd name="T52" fmla="*/ 2147483646 w 37"/>
                <a:gd name="T53" fmla="*/ 102456 h 35"/>
                <a:gd name="T54" fmla="*/ 2147483646 w 37"/>
                <a:gd name="T55" fmla="*/ 1 h 35"/>
                <a:gd name="T56" fmla="*/ 2147483646 w 37"/>
                <a:gd name="T57" fmla="*/ 0 h 35"/>
                <a:gd name="T58" fmla="*/ 2147483646 w 37"/>
                <a:gd name="T59" fmla="*/ 59314 h 35"/>
                <a:gd name="T60" fmla="*/ 2147483646 w 37"/>
                <a:gd name="T61" fmla="*/ 1 h 35"/>
                <a:gd name="T62" fmla="*/ 2147483646 w 37"/>
                <a:gd name="T63" fmla="*/ 77956 h 35"/>
                <a:gd name="T64" fmla="*/ 2147483646 w 37"/>
                <a:gd name="T65" fmla="*/ 134656 h 35"/>
                <a:gd name="T66" fmla="*/ 2147483646 w 37"/>
                <a:gd name="T67" fmla="*/ 152148 h 35"/>
                <a:gd name="T68" fmla="*/ 2147483646 w 37"/>
                <a:gd name="T69" fmla="*/ 152148 h 35"/>
                <a:gd name="T70" fmla="*/ 2147483646 w 37"/>
                <a:gd name="T71" fmla="*/ 232597 h 35"/>
                <a:gd name="T72" fmla="*/ 2147483646 w 37"/>
                <a:gd name="T73" fmla="*/ 232597 h 35"/>
                <a:gd name="T74" fmla="*/ 2147483646 w 37"/>
                <a:gd name="T75" fmla="*/ 262812 h 35"/>
                <a:gd name="T76" fmla="*/ 2147483646 w 37"/>
                <a:gd name="T77" fmla="*/ 314804 h 35"/>
                <a:gd name="T78" fmla="*/ 2147483646 w 37"/>
                <a:gd name="T79" fmla="*/ 345410 h 35"/>
                <a:gd name="T80" fmla="*/ 2147483646 w 37"/>
                <a:gd name="T81" fmla="*/ 345410 h 35"/>
                <a:gd name="T82" fmla="*/ 2099176448 w 37"/>
                <a:gd name="T83" fmla="*/ 401776 h 35"/>
                <a:gd name="T84" fmla="*/ 2099176448 w 37"/>
                <a:gd name="T85" fmla="*/ 401776 h 35"/>
                <a:gd name="T86" fmla="*/ 1745941571 w 37"/>
                <a:gd name="T87" fmla="*/ 474326 h 35"/>
                <a:gd name="T88" fmla="*/ 1745941571 w 37"/>
                <a:gd name="T89" fmla="*/ 474326 h 35"/>
                <a:gd name="T90" fmla="*/ 1433255072 w 37"/>
                <a:gd name="T91" fmla="*/ 489681 h 35"/>
                <a:gd name="T92" fmla="*/ 1433255072 w 37"/>
                <a:gd name="T93" fmla="*/ 543775 h 35"/>
                <a:gd name="T94" fmla="*/ 925207576 w 37"/>
                <a:gd name="T95" fmla="*/ 596642 h 35"/>
                <a:gd name="T96" fmla="*/ 552140005 w 37"/>
                <a:gd name="T97" fmla="*/ 623400 h 35"/>
                <a:gd name="T98" fmla="*/ 552140005 w 37"/>
                <a:gd name="T99" fmla="*/ 655500 h 35"/>
                <a:gd name="T100" fmla="*/ 329502906 w 37"/>
                <a:gd name="T101" fmla="*/ 714676 h 35"/>
                <a:gd name="T102" fmla="*/ 196638831 w 37"/>
                <a:gd name="T103" fmla="*/ 714676 h 35"/>
                <a:gd name="T104" fmla="*/ 0 w 37"/>
                <a:gd name="T105" fmla="*/ 845849 h 35"/>
                <a:gd name="T106" fmla="*/ 0 w 37"/>
                <a:gd name="T107" fmla="*/ 784158 h 35"/>
                <a:gd name="T108" fmla="*/ 552140005 w 37"/>
                <a:gd name="T109" fmla="*/ 861514 h 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"/>
                <a:gd name="T166" fmla="*/ 0 h 35"/>
                <a:gd name="T167" fmla="*/ 37 w 37"/>
                <a:gd name="T168" fmla="*/ 35 h 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" h="35">
                  <a:moveTo>
                    <a:pt x="3" y="35"/>
                  </a:moveTo>
                  <a:lnTo>
                    <a:pt x="3" y="35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9" y="11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8" y="5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7" y="4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5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0" name="Freeform 16"/>
            <p:cNvSpPr>
              <a:spLocks/>
            </p:cNvSpPr>
            <p:nvPr/>
          </p:nvSpPr>
          <p:spPr bwMode="auto">
            <a:xfrm>
              <a:off x="1384" y="2157"/>
              <a:ext cx="25" cy="9"/>
            </a:xfrm>
            <a:custGeom>
              <a:avLst/>
              <a:gdLst>
                <a:gd name="T0" fmla="*/ 280208395 w 15"/>
                <a:gd name="T1" fmla="*/ 74767 h 7"/>
                <a:gd name="T2" fmla="*/ 2147483646 w 15"/>
                <a:gd name="T3" fmla="*/ 40650 h 7"/>
                <a:gd name="T4" fmla="*/ 2147483646 w 15"/>
                <a:gd name="T5" fmla="*/ 0 h 7"/>
                <a:gd name="T6" fmla="*/ 0 w 15"/>
                <a:gd name="T7" fmla="*/ 40650 h 7"/>
                <a:gd name="T8" fmla="*/ 280208395 w 15"/>
                <a:gd name="T9" fmla="*/ 7476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7"/>
                <a:gd name="T17" fmla="*/ 15 w 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7">
                  <a:moveTo>
                    <a:pt x="2" y="7"/>
                  </a:moveTo>
                  <a:lnTo>
                    <a:pt x="15" y="4"/>
                  </a:lnTo>
                  <a:lnTo>
                    <a:pt x="14" y="0"/>
                  </a:lnTo>
                  <a:lnTo>
                    <a:pt x="0" y="4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1" name="Freeform 17"/>
            <p:cNvSpPr>
              <a:spLocks/>
            </p:cNvSpPr>
            <p:nvPr/>
          </p:nvSpPr>
          <p:spPr bwMode="auto">
            <a:xfrm>
              <a:off x="1409" y="2157"/>
              <a:ext cx="29" cy="34"/>
            </a:xfrm>
            <a:custGeom>
              <a:avLst/>
              <a:gdLst>
                <a:gd name="T0" fmla="*/ 0 w 17"/>
                <a:gd name="T1" fmla="*/ 83405 h 26"/>
                <a:gd name="T2" fmla="*/ 0 w 17"/>
                <a:gd name="T3" fmla="*/ 83405 h 26"/>
                <a:gd name="T4" fmla="*/ 681155437 w 17"/>
                <a:gd name="T5" fmla="*/ 83405 h 26"/>
                <a:gd name="T6" fmla="*/ 0 w 17"/>
                <a:gd name="T7" fmla="*/ 83405 h 26"/>
                <a:gd name="T8" fmla="*/ 399298015 w 17"/>
                <a:gd name="T9" fmla="*/ 118397 h 26"/>
                <a:gd name="T10" fmla="*/ 1161971040 w 17"/>
                <a:gd name="T11" fmla="*/ 154827 h 26"/>
                <a:gd name="T12" fmla="*/ 1982185892 w 17"/>
                <a:gd name="T13" fmla="*/ 154827 h 26"/>
                <a:gd name="T14" fmla="*/ 1982185892 w 17"/>
                <a:gd name="T15" fmla="*/ 154827 h 26"/>
                <a:gd name="T16" fmla="*/ 1982185892 w 17"/>
                <a:gd name="T17" fmla="*/ 202466 h 26"/>
                <a:gd name="T18" fmla="*/ 2147483646 w 17"/>
                <a:gd name="T19" fmla="*/ 243900 h 26"/>
                <a:gd name="T20" fmla="*/ 2147483646 w 17"/>
                <a:gd name="T21" fmla="*/ 243900 h 26"/>
                <a:gd name="T22" fmla="*/ 2147483646 w 17"/>
                <a:gd name="T23" fmla="*/ 243900 h 26"/>
                <a:gd name="T24" fmla="*/ 2147483646 w 17"/>
                <a:gd name="T25" fmla="*/ 292397 h 26"/>
                <a:gd name="T26" fmla="*/ 2147483646 w 17"/>
                <a:gd name="T27" fmla="*/ 318946 h 26"/>
                <a:gd name="T28" fmla="*/ 2147483646 w 17"/>
                <a:gd name="T29" fmla="*/ 382365 h 26"/>
                <a:gd name="T30" fmla="*/ 2147483646 w 17"/>
                <a:gd name="T31" fmla="*/ 382365 h 26"/>
                <a:gd name="T32" fmla="*/ 2147483646 w 17"/>
                <a:gd name="T33" fmla="*/ 404327 h 26"/>
                <a:gd name="T34" fmla="*/ 2147483646 w 17"/>
                <a:gd name="T35" fmla="*/ 404327 h 26"/>
                <a:gd name="T36" fmla="*/ 2147483646 w 17"/>
                <a:gd name="T37" fmla="*/ 500016 h 26"/>
                <a:gd name="T38" fmla="*/ 2147483646 w 17"/>
                <a:gd name="T39" fmla="*/ 528735 h 26"/>
                <a:gd name="T40" fmla="*/ 2147483646 w 17"/>
                <a:gd name="T41" fmla="*/ 528735 h 26"/>
                <a:gd name="T42" fmla="*/ 2147483646 w 17"/>
                <a:gd name="T43" fmla="*/ 500016 h 26"/>
                <a:gd name="T44" fmla="*/ 2147483646 w 17"/>
                <a:gd name="T45" fmla="*/ 500016 h 26"/>
                <a:gd name="T46" fmla="*/ 2147483646 w 17"/>
                <a:gd name="T47" fmla="*/ 452761 h 26"/>
                <a:gd name="T48" fmla="*/ 2147483646 w 17"/>
                <a:gd name="T49" fmla="*/ 417083 h 26"/>
                <a:gd name="T50" fmla="*/ 2147483646 w 17"/>
                <a:gd name="T51" fmla="*/ 386955 h 26"/>
                <a:gd name="T52" fmla="*/ 2147483646 w 17"/>
                <a:gd name="T53" fmla="*/ 386955 h 26"/>
                <a:gd name="T54" fmla="*/ 2147483646 w 17"/>
                <a:gd name="T55" fmla="*/ 346229 h 26"/>
                <a:gd name="T56" fmla="*/ 2147483646 w 17"/>
                <a:gd name="T57" fmla="*/ 309191 h 26"/>
                <a:gd name="T58" fmla="*/ 2147483646 w 17"/>
                <a:gd name="T59" fmla="*/ 264763 h 26"/>
                <a:gd name="T60" fmla="*/ 2147483646 w 17"/>
                <a:gd name="T61" fmla="*/ 223598 h 26"/>
                <a:gd name="T62" fmla="*/ 2147483646 w 17"/>
                <a:gd name="T63" fmla="*/ 223598 h 26"/>
                <a:gd name="T64" fmla="*/ 2147483646 w 17"/>
                <a:gd name="T65" fmla="*/ 186512 h 26"/>
                <a:gd name="T66" fmla="*/ 2147483646 w 17"/>
                <a:gd name="T67" fmla="*/ 186512 h 26"/>
                <a:gd name="T68" fmla="*/ 2147483646 w 17"/>
                <a:gd name="T69" fmla="*/ 186512 h 26"/>
                <a:gd name="T70" fmla="*/ 2147483646 w 17"/>
                <a:gd name="T71" fmla="*/ 109068 h 26"/>
                <a:gd name="T72" fmla="*/ 1982185892 w 17"/>
                <a:gd name="T73" fmla="*/ 109068 h 26"/>
                <a:gd name="T74" fmla="*/ 1534462712 w 17"/>
                <a:gd name="T75" fmla="*/ 63780 h 26"/>
                <a:gd name="T76" fmla="*/ 1534462712 w 17"/>
                <a:gd name="T77" fmla="*/ 63780 h 26"/>
                <a:gd name="T78" fmla="*/ 681155437 w 17"/>
                <a:gd name="T79" fmla="*/ 48773 h 26"/>
                <a:gd name="T80" fmla="*/ 681155437 w 17"/>
                <a:gd name="T81" fmla="*/ 48773 h 26"/>
                <a:gd name="T82" fmla="*/ 681155437 w 17"/>
                <a:gd name="T83" fmla="*/ 1 h 26"/>
                <a:gd name="T84" fmla="*/ 0 w 17"/>
                <a:gd name="T85" fmla="*/ 0 h 26"/>
                <a:gd name="T86" fmla="*/ 0 w 17"/>
                <a:gd name="T87" fmla="*/ 83405 h 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"/>
                <a:gd name="T133" fmla="*/ 0 h 26"/>
                <a:gd name="T134" fmla="*/ 17 w 17"/>
                <a:gd name="T135" fmla="*/ 26 h 2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" h="26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7" y="24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4" y="19"/>
                  </a:lnTo>
                  <a:lnTo>
                    <a:pt x="13" y="17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2" name="Freeform 18"/>
            <p:cNvSpPr>
              <a:spLocks/>
            </p:cNvSpPr>
            <p:nvPr/>
          </p:nvSpPr>
          <p:spPr bwMode="auto">
            <a:xfrm>
              <a:off x="1413" y="2188"/>
              <a:ext cx="28" cy="97"/>
            </a:xfrm>
            <a:custGeom>
              <a:avLst/>
              <a:gdLst>
                <a:gd name="T0" fmla="*/ 1145554885 w 17"/>
                <a:gd name="T1" fmla="*/ 55530 h 74"/>
                <a:gd name="T2" fmla="*/ 1264880944 w 17"/>
                <a:gd name="T3" fmla="*/ 0 h 74"/>
                <a:gd name="T4" fmla="*/ 1145554885 w 17"/>
                <a:gd name="T5" fmla="*/ 125068 h 74"/>
                <a:gd name="T6" fmla="*/ 1357189258 w 17"/>
                <a:gd name="T7" fmla="*/ 129343 h 74"/>
                <a:gd name="T8" fmla="*/ 1264880944 w 17"/>
                <a:gd name="T9" fmla="*/ 238371 h 74"/>
                <a:gd name="T10" fmla="*/ 1357189258 w 17"/>
                <a:gd name="T11" fmla="*/ 339690 h 74"/>
                <a:gd name="T12" fmla="*/ 1357189258 w 17"/>
                <a:gd name="T13" fmla="*/ 381859 h 74"/>
                <a:gd name="T14" fmla="*/ 1470660375 w 17"/>
                <a:gd name="T15" fmla="*/ 445269 h 74"/>
                <a:gd name="T16" fmla="*/ 1470660375 w 17"/>
                <a:gd name="T17" fmla="*/ 536875 h 74"/>
                <a:gd name="T18" fmla="*/ 1357189258 w 17"/>
                <a:gd name="T19" fmla="*/ 634431 h 74"/>
                <a:gd name="T20" fmla="*/ 1264880944 w 17"/>
                <a:gd name="T21" fmla="*/ 782120 h 74"/>
                <a:gd name="T22" fmla="*/ 1264880944 w 17"/>
                <a:gd name="T23" fmla="*/ 860049 h 74"/>
                <a:gd name="T24" fmla="*/ 1264880944 w 17"/>
                <a:gd name="T25" fmla="*/ 882402 h 74"/>
                <a:gd name="T26" fmla="*/ 1145554885 w 17"/>
                <a:gd name="T27" fmla="*/ 1049978 h 74"/>
                <a:gd name="T28" fmla="*/ 1008526171 w 17"/>
                <a:gd name="T29" fmla="*/ 1090095 h 74"/>
                <a:gd name="T30" fmla="*/ 824007764 w 17"/>
                <a:gd name="T31" fmla="*/ 1156662 h 74"/>
                <a:gd name="T32" fmla="*/ 500290428 w 17"/>
                <a:gd name="T33" fmla="*/ 1415887 h 74"/>
                <a:gd name="T34" fmla="*/ 303747760 w 17"/>
                <a:gd name="T35" fmla="*/ 1444600 h 74"/>
                <a:gd name="T36" fmla="*/ 0 w 17"/>
                <a:gd name="T37" fmla="*/ 1516165 h 74"/>
                <a:gd name="T38" fmla="*/ 0 w 17"/>
                <a:gd name="T39" fmla="*/ 1585017 h 74"/>
                <a:gd name="T40" fmla="*/ 0 w 17"/>
                <a:gd name="T41" fmla="*/ 1585017 h 74"/>
                <a:gd name="T42" fmla="*/ 303747760 w 17"/>
                <a:gd name="T43" fmla="*/ 1651397 h 74"/>
                <a:gd name="T44" fmla="*/ 303747760 w 17"/>
                <a:gd name="T45" fmla="*/ 1599340 h 74"/>
                <a:gd name="T46" fmla="*/ 466263511 w 17"/>
                <a:gd name="T47" fmla="*/ 1516165 h 74"/>
                <a:gd name="T48" fmla="*/ 612319461 w 17"/>
                <a:gd name="T49" fmla="*/ 1501763 h 74"/>
                <a:gd name="T50" fmla="*/ 767963430 w 17"/>
                <a:gd name="T51" fmla="*/ 1415887 h 74"/>
                <a:gd name="T52" fmla="*/ 1264880944 w 17"/>
                <a:gd name="T53" fmla="*/ 1170764 h 74"/>
                <a:gd name="T54" fmla="*/ 1264880944 w 17"/>
                <a:gd name="T55" fmla="*/ 1090095 h 74"/>
                <a:gd name="T56" fmla="*/ 1470660375 w 17"/>
                <a:gd name="T57" fmla="*/ 1080161 h 74"/>
                <a:gd name="T58" fmla="*/ 1583041506 w 17"/>
                <a:gd name="T59" fmla="*/ 922473 h 74"/>
                <a:gd name="T60" fmla="*/ 1583041506 w 17"/>
                <a:gd name="T61" fmla="*/ 874020 h 74"/>
                <a:gd name="T62" fmla="*/ 1661101929 w 17"/>
                <a:gd name="T63" fmla="*/ 782120 h 74"/>
                <a:gd name="T64" fmla="*/ 1770396952 w 17"/>
                <a:gd name="T65" fmla="*/ 634431 h 74"/>
                <a:gd name="T66" fmla="*/ 1661101929 w 17"/>
                <a:gd name="T67" fmla="*/ 536875 h 74"/>
                <a:gd name="T68" fmla="*/ 1661101929 w 17"/>
                <a:gd name="T69" fmla="*/ 483999 h 74"/>
                <a:gd name="T70" fmla="*/ 1770396952 w 17"/>
                <a:gd name="T71" fmla="*/ 381859 h 74"/>
                <a:gd name="T72" fmla="*/ 1770396952 w 17"/>
                <a:gd name="T73" fmla="*/ 339690 h 74"/>
                <a:gd name="T74" fmla="*/ 1583041506 w 17"/>
                <a:gd name="T75" fmla="*/ 238371 h 74"/>
                <a:gd name="T76" fmla="*/ 1661101929 w 17"/>
                <a:gd name="T77" fmla="*/ 129343 h 74"/>
                <a:gd name="T78" fmla="*/ 1583041506 w 17"/>
                <a:gd name="T79" fmla="*/ 95413 h 74"/>
                <a:gd name="T80" fmla="*/ 1583041506 w 17"/>
                <a:gd name="T81" fmla="*/ 0 h 74"/>
                <a:gd name="T82" fmla="*/ 1583041506 w 17"/>
                <a:gd name="T83" fmla="*/ 0 h 74"/>
                <a:gd name="T84" fmla="*/ 1145554885 w 17"/>
                <a:gd name="T85" fmla="*/ 55530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"/>
                <a:gd name="T130" fmla="*/ 0 h 74"/>
                <a:gd name="T131" fmla="*/ 17 w 17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" h="74">
                  <a:moveTo>
                    <a:pt x="11" y="2"/>
                  </a:moveTo>
                  <a:lnTo>
                    <a:pt x="12" y="0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2" y="11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3" y="28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8" y="52"/>
                  </a:lnTo>
                  <a:lnTo>
                    <a:pt x="5" y="63"/>
                  </a:lnTo>
                  <a:lnTo>
                    <a:pt x="3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4" y="68"/>
                  </a:lnTo>
                  <a:lnTo>
                    <a:pt x="6" y="67"/>
                  </a:lnTo>
                  <a:lnTo>
                    <a:pt x="7" y="63"/>
                  </a:lnTo>
                  <a:lnTo>
                    <a:pt x="12" y="53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6" y="35"/>
                  </a:lnTo>
                  <a:lnTo>
                    <a:pt x="17" y="28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5" y="11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3" name="Freeform 19"/>
            <p:cNvSpPr>
              <a:spLocks/>
            </p:cNvSpPr>
            <p:nvPr/>
          </p:nvSpPr>
          <p:spPr bwMode="auto">
            <a:xfrm>
              <a:off x="1195" y="2281"/>
              <a:ext cx="223" cy="170"/>
            </a:xfrm>
            <a:custGeom>
              <a:avLst/>
              <a:gdLst>
                <a:gd name="T0" fmla="*/ 2147483646 w 132"/>
                <a:gd name="T1" fmla="*/ 1 h 129"/>
                <a:gd name="T2" fmla="*/ 2147483646 w 132"/>
                <a:gd name="T3" fmla="*/ 147331 h 129"/>
                <a:gd name="T4" fmla="*/ 2147483646 w 132"/>
                <a:gd name="T5" fmla="*/ 373838 h 129"/>
                <a:gd name="T6" fmla="*/ 2147483646 w 132"/>
                <a:gd name="T7" fmla="*/ 535766 h 129"/>
                <a:gd name="T8" fmla="*/ 2147483646 w 132"/>
                <a:gd name="T9" fmla="*/ 771701 h 129"/>
                <a:gd name="T10" fmla="*/ 2147483646 w 132"/>
                <a:gd name="T11" fmla="*/ 1042002 h 129"/>
                <a:gd name="T12" fmla="*/ 2147483646 w 132"/>
                <a:gd name="T13" fmla="*/ 1279088 h 129"/>
                <a:gd name="T14" fmla="*/ 2147483646 w 132"/>
                <a:gd name="T15" fmla="*/ 1541864 h 129"/>
                <a:gd name="T16" fmla="*/ 2147483646 w 132"/>
                <a:gd name="T17" fmla="*/ 1870839 h 129"/>
                <a:gd name="T18" fmla="*/ 2147483646 w 132"/>
                <a:gd name="T19" fmla="*/ 2212224 h 129"/>
                <a:gd name="T20" fmla="*/ 2147483646 w 132"/>
                <a:gd name="T21" fmla="*/ 2472231 h 129"/>
                <a:gd name="T22" fmla="*/ 2147483646 w 132"/>
                <a:gd name="T23" fmla="*/ 2726463 h 129"/>
                <a:gd name="T24" fmla="*/ 2147483646 w 132"/>
                <a:gd name="T25" fmla="*/ 2873380 h 129"/>
                <a:gd name="T26" fmla="*/ 2147483646 w 132"/>
                <a:gd name="T27" fmla="*/ 3185858 h 129"/>
                <a:gd name="T28" fmla="*/ 278384520 w 132"/>
                <a:gd name="T29" fmla="*/ 3400614 h 129"/>
                <a:gd name="T30" fmla="*/ 0 w 132"/>
                <a:gd name="T31" fmla="*/ 3445697 h 129"/>
                <a:gd name="T32" fmla="*/ 470301121 w 132"/>
                <a:gd name="T33" fmla="*/ 3511802 h 129"/>
                <a:gd name="T34" fmla="*/ 1608422945 w 132"/>
                <a:gd name="T35" fmla="*/ 3365361 h 129"/>
                <a:gd name="T36" fmla="*/ 2147483646 w 132"/>
                <a:gd name="T37" fmla="*/ 3171519 h 129"/>
                <a:gd name="T38" fmla="*/ 2147483646 w 132"/>
                <a:gd name="T39" fmla="*/ 2927374 h 129"/>
                <a:gd name="T40" fmla="*/ 2147483646 w 132"/>
                <a:gd name="T41" fmla="*/ 2776522 h 129"/>
                <a:gd name="T42" fmla="*/ 2147483646 w 132"/>
                <a:gd name="T43" fmla="*/ 2534106 h 129"/>
                <a:gd name="T44" fmla="*/ 2147483646 w 132"/>
                <a:gd name="T45" fmla="*/ 2256933 h 129"/>
                <a:gd name="T46" fmla="*/ 2147483646 w 132"/>
                <a:gd name="T47" fmla="*/ 1937819 h 129"/>
                <a:gd name="T48" fmla="*/ 2147483646 w 132"/>
                <a:gd name="T49" fmla="*/ 1615891 h 129"/>
                <a:gd name="T50" fmla="*/ 2147483646 w 132"/>
                <a:gd name="T51" fmla="*/ 1373181 h 129"/>
                <a:gd name="T52" fmla="*/ 2147483646 w 132"/>
                <a:gd name="T53" fmla="*/ 1042002 h 129"/>
                <a:gd name="T54" fmla="*/ 2147483646 w 132"/>
                <a:gd name="T55" fmla="*/ 829019 h 129"/>
                <a:gd name="T56" fmla="*/ 2147483646 w 132"/>
                <a:gd name="T57" fmla="*/ 599999 h 129"/>
                <a:gd name="T58" fmla="*/ 2147483646 w 132"/>
                <a:gd name="T59" fmla="*/ 373838 h 129"/>
                <a:gd name="T60" fmla="*/ 2147483646 w 132"/>
                <a:gd name="T61" fmla="*/ 215261 h 129"/>
                <a:gd name="T62" fmla="*/ 2147483646 w 132"/>
                <a:gd name="T63" fmla="*/ 64375 h 129"/>
                <a:gd name="T64" fmla="*/ 2147483646 w 132"/>
                <a:gd name="T65" fmla="*/ 0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129"/>
                <a:gd name="T101" fmla="*/ 132 w 132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129">
                  <a:moveTo>
                    <a:pt x="129" y="0"/>
                  </a:moveTo>
                  <a:lnTo>
                    <a:pt x="131" y="1"/>
                  </a:lnTo>
                  <a:lnTo>
                    <a:pt x="127" y="2"/>
                  </a:lnTo>
                  <a:lnTo>
                    <a:pt x="125" y="5"/>
                  </a:lnTo>
                  <a:lnTo>
                    <a:pt x="122" y="9"/>
                  </a:lnTo>
                  <a:lnTo>
                    <a:pt x="120" y="14"/>
                  </a:lnTo>
                  <a:lnTo>
                    <a:pt x="118" y="15"/>
                  </a:lnTo>
                  <a:lnTo>
                    <a:pt x="113" y="20"/>
                  </a:lnTo>
                  <a:lnTo>
                    <a:pt x="109" y="25"/>
                  </a:lnTo>
                  <a:lnTo>
                    <a:pt x="105" y="28"/>
                  </a:lnTo>
                  <a:lnTo>
                    <a:pt x="101" y="33"/>
                  </a:lnTo>
                  <a:lnTo>
                    <a:pt x="96" y="38"/>
                  </a:lnTo>
                  <a:lnTo>
                    <a:pt x="92" y="43"/>
                  </a:lnTo>
                  <a:lnTo>
                    <a:pt x="86" y="47"/>
                  </a:lnTo>
                  <a:lnTo>
                    <a:pt x="82" y="52"/>
                  </a:lnTo>
                  <a:lnTo>
                    <a:pt x="77" y="57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63" y="72"/>
                  </a:lnTo>
                  <a:lnTo>
                    <a:pt x="52" y="81"/>
                  </a:lnTo>
                  <a:lnTo>
                    <a:pt x="46" y="88"/>
                  </a:lnTo>
                  <a:lnTo>
                    <a:pt x="42" y="91"/>
                  </a:lnTo>
                  <a:lnTo>
                    <a:pt x="36" y="95"/>
                  </a:lnTo>
                  <a:lnTo>
                    <a:pt x="31" y="100"/>
                  </a:lnTo>
                  <a:lnTo>
                    <a:pt x="27" y="105"/>
                  </a:lnTo>
                  <a:lnTo>
                    <a:pt x="23" y="106"/>
                  </a:lnTo>
                  <a:lnTo>
                    <a:pt x="17" y="111"/>
                  </a:lnTo>
                  <a:lnTo>
                    <a:pt x="11" y="117"/>
                  </a:lnTo>
                  <a:lnTo>
                    <a:pt x="3" y="122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6" y="124"/>
                  </a:lnTo>
                  <a:lnTo>
                    <a:pt x="12" y="119"/>
                  </a:lnTo>
                  <a:lnTo>
                    <a:pt x="16" y="116"/>
                  </a:lnTo>
                  <a:lnTo>
                    <a:pt x="20" y="113"/>
                  </a:lnTo>
                  <a:lnTo>
                    <a:pt x="23" y="108"/>
                  </a:lnTo>
                  <a:lnTo>
                    <a:pt x="29" y="105"/>
                  </a:lnTo>
                  <a:lnTo>
                    <a:pt x="33" y="102"/>
                  </a:lnTo>
                  <a:lnTo>
                    <a:pt x="39" y="98"/>
                  </a:lnTo>
                  <a:lnTo>
                    <a:pt x="43" y="93"/>
                  </a:lnTo>
                  <a:lnTo>
                    <a:pt x="49" y="88"/>
                  </a:lnTo>
                  <a:lnTo>
                    <a:pt x="54" y="83"/>
                  </a:lnTo>
                  <a:lnTo>
                    <a:pt x="62" y="73"/>
                  </a:lnTo>
                  <a:lnTo>
                    <a:pt x="70" y="71"/>
                  </a:lnTo>
                  <a:lnTo>
                    <a:pt x="75" y="64"/>
                  </a:lnTo>
                  <a:lnTo>
                    <a:pt x="79" y="59"/>
                  </a:lnTo>
                  <a:lnTo>
                    <a:pt x="85" y="55"/>
                  </a:lnTo>
                  <a:lnTo>
                    <a:pt x="89" y="50"/>
                  </a:lnTo>
                  <a:lnTo>
                    <a:pt x="94" y="45"/>
                  </a:lnTo>
                  <a:lnTo>
                    <a:pt x="100" y="38"/>
                  </a:lnTo>
                  <a:lnTo>
                    <a:pt x="102" y="35"/>
                  </a:lnTo>
                  <a:lnTo>
                    <a:pt x="108" y="30"/>
                  </a:lnTo>
                  <a:lnTo>
                    <a:pt x="111" y="25"/>
                  </a:lnTo>
                  <a:lnTo>
                    <a:pt x="117" y="22"/>
                  </a:lnTo>
                  <a:lnTo>
                    <a:pt x="119" y="17"/>
                  </a:lnTo>
                  <a:lnTo>
                    <a:pt x="123" y="14"/>
                  </a:lnTo>
                  <a:lnTo>
                    <a:pt x="124" y="11"/>
                  </a:lnTo>
                  <a:lnTo>
                    <a:pt x="128" y="8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4" name="Freeform 20"/>
            <p:cNvSpPr>
              <a:spLocks/>
            </p:cNvSpPr>
            <p:nvPr/>
          </p:nvSpPr>
          <p:spPr bwMode="auto">
            <a:xfrm>
              <a:off x="1081" y="2448"/>
              <a:ext cx="117" cy="87"/>
            </a:xfrm>
            <a:custGeom>
              <a:avLst/>
              <a:gdLst>
                <a:gd name="T0" fmla="*/ 2147483646 w 69"/>
                <a:gd name="T1" fmla="*/ 0 h 66"/>
                <a:gd name="T2" fmla="*/ 2147483646 w 69"/>
                <a:gd name="T3" fmla="*/ 0 h 66"/>
                <a:gd name="T4" fmla="*/ 2147483646 w 69"/>
                <a:gd name="T5" fmla="*/ 0 h 66"/>
                <a:gd name="T6" fmla="*/ 2147483646 w 69"/>
                <a:gd name="T7" fmla="*/ 1 h 66"/>
                <a:gd name="T8" fmla="*/ 2147483646 w 69"/>
                <a:gd name="T9" fmla="*/ 148359 h 66"/>
                <a:gd name="T10" fmla="*/ 2147483646 w 69"/>
                <a:gd name="T11" fmla="*/ 178711 h 66"/>
                <a:gd name="T12" fmla="*/ 2147483646 w 69"/>
                <a:gd name="T13" fmla="*/ 235574 h 66"/>
                <a:gd name="T14" fmla="*/ 2147483646 w 69"/>
                <a:gd name="T15" fmla="*/ 257789 h 66"/>
                <a:gd name="T16" fmla="*/ 2147483646 w 69"/>
                <a:gd name="T17" fmla="*/ 339813 h 66"/>
                <a:gd name="T18" fmla="*/ 2147483646 w 69"/>
                <a:gd name="T19" fmla="*/ 447935 h 66"/>
                <a:gd name="T20" fmla="*/ 2147483646 w 69"/>
                <a:gd name="T21" fmla="*/ 539577 h 66"/>
                <a:gd name="T22" fmla="*/ 2147483646 w 69"/>
                <a:gd name="T23" fmla="*/ 604044 h 66"/>
                <a:gd name="T24" fmla="*/ 2147483646 w 69"/>
                <a:gd name="T25" fmla="*/ 690549 h 66"/>
                <a:gd name="T26" fmla="*/ 2147483646 w 69"/>
                <a:gd name="T27" fmla="*/ 835808 h 66"/>
                <a:gd name="T28" fmla="*/ 2147483646 w 69"/>
                <a:gd name="T29" fmla="*/ 910269 h 66"/>
                <a:gd name="T30" fmla="*/ 2147483646 w 69"/>
                <a:gd name="T31" fmla="*/ 976970 h 66"/>
                <a:gd name="T32" fmla="*/ 2147483646 w 69"/>
                <a:gd name="T33" fmla="*/ 1101747 h 66"/>
                <a:gd name="T34" fmla="*/ 2147483646 w 69"/>
                <a:gd name="T35" fmla="*/ 1125838 h 66"/>
                <a:gd name="T36" fmla="*/ 2147483646 w 69"/>
                <a:gd name="T37" fmla="*/ 1199900 h 66"/>
                <a:gd name="T38" fmla="*/ 2147483646 w 69"/>
                <a:gd name="T39" fmla="*/ 1309681 h 66"/>
                <a:gd name="T40" fmla="*/ 2147483646 w 69"/>
                <a:gd name="T41" fmla="*/ 1352436 h 66"/>
                <a:gd name="T42" fmla="*/ 2147483646 w 69"/>
                <a:gd name="T43" fmla="*/ 1433511 h 66"/>
                <a:gd name="T44" fmla="*/ 2147483646 w 69"/>
                <a:gd name="T45" fmla="*/ 1484059 h 66"/>
                <a:gd name="T46" fmla="*/ 2147483646 w 69"/>
                <a:gd name="T47" fmla="*/ 1545795 h 66"/>
                <a:gd name="T48" fmla="*/ 1536757528 w 69"/>
                <a:gd name="T49" fmla="*/ 1629126 h 66"/>
                <a:gd name="T50" fmla="*/ 906292901 w 69"/>
                <a:gd name="T51" fmla="*/ 1647437 h 66"/>
                <a:gd name="T52" fmla="*/ 0 w 69"/>
                <a:gd name="T53" fmla="*/ 1708671 h 66"/>
                <a:gd name="T54" fmla="*/ 0 w 69"/>
                <a:gd name="T55" fmla="*/ 1749614 h 66"/>
                <a:gd name="T56" fmla="*/ 534480429 w 69"/>
                <a:gd name="T57" fmla="*/ 1823769 h 66"/>
                <a:gd name="T58" fmla="*/ 534480429 w 69"/>
                <a:gd name="T59" fmla="*/ 1749614 h 66"/>
                <a:gd name="T60" fmla="*/ 1255850027 w 69"/>
                <a:gd name="T61" fmla="*/ 1749614 h 66"/>
                <a:gd name="T62" fmla="*/ 1255850027 w 69"/>
                <a:gd name="T63" fmla="*/ 1749614 h 66"/>
                <a:gd name="T64" fmla="*/ 1812842073 w 69"/>
                <a:gd name="T65" fmla="*/ 1726398 h 66"/>
                <a:gd name="T66" fmla="*/ 1812842073 w 69"/>
                <a:gd name="T67" fmla="*/ 1658242 h 66"/>
                <a:gd name="T68" fmla="*/ 2147483646 w 69"/>
                <a:gd name="T69" fmla="*/ 1581686 h 66"/>
                <a:gd name="T70" fmla="*/ 2147483646 w 69"/>
                <a:gd name="T71" fmla="*/ 1545795 h 66"/>
                <a:gd name="T72" fmla="*/ 2147483646 w 69"/>
                <a:gd name="T73" fmla="*/ 1518495 h 66"/>
                <a:gd name="T74" fmla="*/ 2147483646 w 69"/>
                <a:gd name="T75" fmla="*/ 1394882 h 66"/>
                <a:gd name="T76" fmla="*/ 2147483646 w 69"/>
                <a:gd name="T77" fmla="*/ 1309681 h 66"/>
                <a:gd name="T78" fmla="*/ 2147483646 w 69"/>
                <a:gd name="T79" fmla="*/ 1258769 h 66"/>
                <a:gd name="T80" fmla="*/ 2147483646 w 69"/>
                <a:gd name="T81" fmla="*/ 1195366 h 66"/>
                <a:gd name="T82" fmla="*/ 2147483646 w 69"/>
                <a:gd name="T83" fmla="*/ 1151962 h 66"/>
                <a:gd name="T84" fmla="*/ 2147483646 w 69"/>
                <a:gd name="T85" fmla="*/ 1049589 h 66"/>
                <a:gd name="T86" fmla="*/ 2147483646 w 69"/>
                <a:gd name="T87" fmla="*/ 954928 h 66"/>
                <a:gd name="T88" fmla="*/ 2147483646 w 69"/>
                <a:gd name="T89" fmla="*/ 873902 h 66"/>
                <a:gd name="T90" fmla="*/ 2147483646 w 69"/>
                <a:gd name="T91" fmla="*/ 796240 h 66"/>
                <a:gd name="T92" fmla="*/ 2147483646 w 69"/>
                <a:gd name="T93" fmla="*/ 690549 h 66"/>
                <a:gd name="T94" fmla="*/ 2147483646 w 69"/>
                <a:gd name="T95" fmla="*/ 662960 h 66"/>
                <a:gd name="T96" fmla="*/ 2147483646 w 69"/>
                <a:gd name="T97" fmla="*/ 590460 h 66"/>
                <a:gd name="T98" fmla="*/ 2147483646 w 69"/>
                <a:gd name="T99" fmla="*/ 447935 h 66"/>
                <a:gd name="T100" fmla="*/ 2147483646 w 69"/>
                <a:gd name="T101" fmla="*/ 409334 h 66"/>
                <a:gd name="T102" fmla="*/ 2147483646 w 69"/>
                <a:gd name="T103" fmla="*/ 310529 h 66"/>
                <a:gd name="T104" fmla="*/ 2147483646 w 69"/>
                <a:gd name="T105" fmla="*/ 264062 h 66"/>
                <a:gd name="T106" fmla="*/ 2147483646 w 69"/>
                <a:gd name="T107" fmla="*/ 235574 h 66"/>
                <a:gd name="T108" fmla="*/ 2147483646 w 69"/>
                <a:gd name="T109" fmla="*/ 148359 h 66"/>
                <a:gd name="T110" fmla="*/ 2147483646 w 69"/>
                <a:gd name="T111" fmla="*/ 85381 h 66"/>
                <a:gd name="T112" fmla="*/ 2147483646 w 69"/>
                <a:gd name="T113" fmla="*/ 64772 h 66"/>
                <a:gd name="T114" fmla="*/ 2147483646 w 69"/>
                <a:gd name="T115" fmla="*/ 85381 h 66"/>
                <a:gd name="T116" fmla="*/ 2147483646 w 69"/>
                <a:gd name="T117" fmla="*/ 64772 h 66"/>
                <a:gd name="T118" fmla="*/ 2147483646 w 69"/>
                <a:gd name="T119" fmla="*/ 0 h 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"/>
                <a:gd name="T181" fmla="*/ 0 h 66"/>
                <a:gd name="T182" fmla="*/ 69 w 69"/>
                <a:gd name="T183" fmla="*/ 66 h 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" h="66">
                  <a:moveTo>
                    <a:pt x="67" y="0"/>
                  </a:moveTo>
                  <a:lnTo>
                    <a:pt x="67" y="0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1" y="5"/>
                  </a:lnTo>
                  <a:lnTo>
                    <a:pt x="59" y="6"/>
                  </a:lnTo>
                  <a:lnTo>
                    <a:pt x="57" y="8"/>
                  </a:lnTo>
                  <a:lnTo>
                    <a:pt x="55" y="9"/>
                  </a:lnTo>
                  <a:lnTo>
                    <a:pt x="53" y="12"/>
                  </a:lnTo>
                  <a:lnTo>
                    <a:pt x="51" y="16"/>
                  </a:lnTo>
                  <a:lnTo>
                    <a:pt x="44" y="20"/>
                  </a:lnTo>
                  <a:lnTo>
                    <a:pt x="42" y="22"/>
                  </a:lnTo>
                  <a:lnTo>
                    <a:pt x="40" y="25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19" y="44"/>
                  </a:lnTo>
                  <a:lnTo>
                    <a:pt x="17" y="48"/>
                  </a:lnTo>
                  <a:lnTo>
                    <a:pt x="15" y="49"/>
                  </a:lnTo>
                  <a:lnTo>
                    <a:pt x="11" y="52"/>
                  </a:lnTo>
                  <a:lnTo>
                    <a:pt x="11" y="54"/>
                  </a:lnTo>
                  <a:lnTo>
                    <a:pt x="9" y="56"/>
                  </a:lnTo>
                  <a:lnTo>
                    <a:pt x="5" y="59"/>
                  </a:lnTo>
                  <a:lnTo>
                    <a:pt x="3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10" y="58"/>
                  </a:lnTo>
                  <a:lnTo>
                    <a:pt x="12" y="56"/>
                  </a:lnTo>
                  <a:lnTo>
                    <a:pt x="14" y="55"/>
                  </a:lnTo>
                  <a:lnTo>
                    <a:pt x="17" y="51"/>
                  </a:lnTo>
                  <a:lnTo>
                    <a:pt x="19" y="48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33" y="35"/>
                  </a:lnTo>
                  <a:lnTo>
                    <a:pt x="36" y="32"/>
                  </a:lnTo>
                  <a:lnTo>
                    <a:pt x="40" y="29"/>
                  </a:lnTo>
                  <a:lnTo>
                    <a:pt x="40" y="25"/>
                  </a:lnTo>
                  <a:lnTo>
                    <a:pt x="44" y="24"/>
                  </a:lnTo>
                  <a:lnTo>
                    <a:pt x="48" y="21"/>
                  </a:lnTo>
                  <a:lnTo>
                    <a:pt x="52" y="16"/>
                  </a:lnTo>
                  <a:lnTo>
                    <a:pt x="56" y="15"/>
                  </a:lnTo>
                  <a:lnTo>
                    <a:pt x="57" y="11"/>
                  </a:lnTo>
                  <a:lnTo>
                    <a:pt x="60" y="10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69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5" name="Freeform 21"/>
            <p:cNvSpPr>
              <a:spLocks/>
            </p:cNvSpPr>
            <p:nvPr/>
          </p:nvSpPr>
          <p:spPr bwMode="auto">
            <a:xfrm>
              <a:off x="980" y="2531"/>
              <a:ext cx="105" cy="122"/>
            </a:xfrm>
            <a:custGeom>
              <a:avLst/>
              <a:gdLst>
                <a:gd name="T0" fmla="*/ 2147483646 w 62"/>
                <a:gd name="T1" fmla="*/ 73990 h 93"/>
                <a:gd name="T2" fmla="*/ 2147483646 w 62"/>
                <a:gd name="T3" fmla="*/ 1 h 93"/>
                <a:gd name="T4" fmla="*/ 2147483646 w 62"/>
                <a:gd name="T5" fmla="*/ 1 h 93"/>
                <a:gd name="T6" fmla="*/ 2147483646 w 62"/>
                <a:gd name="T7" fmla="*/ 0 h 93"/>
                <a:gd name="T8" fmla="*/ 2147483646 w 62"/>
                <a:gd name="T9" fmla="*/ 97062 h 93"/>
                <a:gd name="T10" fmla="*/ 2147483646 w 62"/>
                <a:gd name="T11" fmla="*/ 127329 h 93"/>
                <a:gd name="T12" fmla="*/ 2147483646 w 62"/>
                <a:gd name="T13" fmla="*/ 167034 h 93"/>
                <a:gd name="T14" fmla="*/ 2147483646 w 62"/>
                <a:gd name="T15" fmla="*/ 219120 h 93"/>
                <a:gd name="T16" fmla="*/ 2147483646 w 62"/>
                <a:gd name="T17" fmla="*/ 287448 h 93"/>
                <a:gd name="T18" fmla="*/ 2147483646 w 62"/>
                <a:gd name="T19" fmla="*/ 346020 h 93"/>
                <a:gd name="T20" fmla="*/ 2147483646 w 62"/>
                <a:gd name="T21" fmla="*/ 453919 h 93"/>
                <a:gd name="T22" fmla="*/ 2147483646 w 62"/>
                <a:gd name="T23" fmla="*/ 648918 h 93"/>
                <a:gd name="T24" fmla="*/ 2147483646 w 62"/>
                <a:gd name="T25" fmla="*/ 741650 h 93"/>
                <a:gd name="T26" fmla="*/ 2147483646 w 62"/>
                <a:gd name="T27" fmla="*/ 822329 h 93"/>
                <a:gd name="T28" fmla="*/ 2147483646 w 62"/>
                <a:gd name="T29" fmla="*/ 1114706 h 93"/>
                <a:gd name="T30" fmla="*/ 2147483646 w 62"/>
                <a:gd name="T31" fmla="*/ 1171991 h 93"/>
                <a:gd name="T32" fmla="*/ 2147483646 w 62"/>
                <a:gd name="T33" fmla="*/ 1246718 h 93"/>
                <a:gd name="T34" fmla="*/ 2147483646 w 62"/>
                <a:gd name="T35" fmla="*/ 1333770 h 93"/>
                <a:gd name="T36" fmla="*/ 2147483646 w 62"/>
                <a:gd name="T37" fmla="*/ 1537451 h 93"/>
                <a:gd name="T38" fmla="*/ 2054203420 w 62"/>
                <a:gd name="T39" fmla="*/ 1620429 h 93"/>
                <a:gd name="T40" fmla="*/ 1445129504 w 62"/>
                <a:gd name="T41" fmla="*/ 1674286 h 93"/>
                <a:gd name="T42" fmla="*/ 503861933 w 62"/>
                <a:gd name="T43" fmla="*/ 1894899 h 93"/>
                <a:gd name="T44" fmla="*/ 297518475 w 62"/>
                <a:gd name="T45" fmla="*/ 1921752 h 93"/>
                <a:gd name="T46" fmla="*/ 0 w 62"/>
                <a:gd name="T47" fmla="*/ 2137622 h 93"/>
                <a:gd name="T48" fmla="*/ 1212958210 w 62"/>
                <a:gd name="T49" fmla="*/ 2137622 h 93"/>
                <a:gd name="T50" fmla="*/ 1445129504 w 62"/>
                <a:gd name="T51" fmla="*/ 1921752 h 93"/>
                <a:gd name="T52" fmla="*/ 1445129504 w 62"/>
                <a:gd name="T53" fmla="*/ 1894899 h 93"/>
                <a:gd name="T54" fmla="*/ 1749033153 w 62"/>
                <a:gd name="T55" fmla="*/ 1763448 h 93"/>
                <a:gd name="T56" fmla="*/ 2147483646 w 62"/>
                <a:gd name="T57" fmla="*/ 1749677 h 93"/>
                <a:gd name="T58" fmla="*/ 2147483646 w 62"/>
                <a:gd name="T59" fmla="*/ 1635480 h 93"/>
                <a:gd name="T60" fmla="*/ 2147483646 w 62"/>
                <a:gd name="T61" fmla="*/ 1590051 h 93"/>
                <a:gd name="T62" fmla="*/ 2147483646 w 62"/>
                <a:gd name="T63" fmla="*/ 1385496 h 93"/>
                <a:gd name="T64" fmla="*/ 2147483646 w 62"/>
                <a:gd name="T65" fmla="*/ 1313258 h 93"/>
                <a:gd name="T66" fmla="*/ 2147483646 w 62"/>
                <a:gd name="T67" fmla="*/ 1242159 h 93"/>
                <a:gd name="T68" fmla="*/ 2147483646 w 62"/>
                <a:gd name="T69" fmla="*/ 1116718 h 93"/>
                <a:gd name="T70" fmla="*/ 2147483646 w 62"/>
                <a:gd name="T71" fmla="*/ 851269 h 93"/>
                <a:gd name="T72" fmla="*/ 2147483646 w 62"/>
                <a:gd name="T73" fmla="*/ 822329 h 93"/>
                <a:gd name="T74" fmla="*/ 2147483646 w 62"/>
                <a:gd name="T75" fmla="*/ 681037 h 93"/>
                <a:gd name="T76" fmla="*/ 2147483646 w 62"/>
                <a:gd name="T77" fmla="*/ 514443 h 93"/>
                <a:gd name="T78" fmla="*/ 2147483646 w 62"/>
                <a:gd name="T79" fmla="*/ 377082 h 93"/>
                <a:gd name="T80" fmla="*/ 2147483646 w 62"/>
                <a:gd name="T81" fmla="*/ 319737 h 93"/>
                <a:gd name="T82" fmla="*/ 2147483646 w 62"/>
                <a:gd name="T83" fmla="*/ 243734 h 93"/>
                <a:gd name="T84" fmla="*/ 2147483646 w 62"/>
                <a:gd name="T85" fmla="*/ 219120 h 93"/>
                <a:gd name="T86" fmla="*/ 2147483646 w 62"/>
                <a:gd name="T87" fmla="*/ 173712 h 93"/>
                <a:gd name="T88" fmla="*/ 2147483646 w 62"/>
                <a:gd name="T89" fmla="*/ 132420 h 93"/>
                <a:gd name="T90" fmla="*/ 2147483646 w 62"/>
                <a:gd name="T91" fmla="*/ 73990 h 93"/>
                <a:gd name="T92" fmla="*/ 2147483646 w 62"/>
                <a:gd name="T93" fmla="*/ 73990 h 93"/>
                <a:gd name="T94" fmla="*/ 2147483646 w 62"/>
                <a:gd name="T95" fmla="*/ 1 h 93"/>
                <a:gd name="T96" fmla="*/ 2147483646 w 62"/>
                <a:gd name="T97" fmla="*/ 73990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"/>
                <a:gd name="T148" fmla="*/ 0 h 93"/>
                <a:gd name="T149" fmla="*/ 62 w 62"/>
                <a:gd name="T150" fmla="*/ 93 h 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" h="93">
                  <a:moveTo>
                    <a:pt x="62" y="3"/>
                  </a:moveTo>
                  <a:lnTo>
                    <a:pt x="62" y="1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4" y="7"/>
                  </a:lnTo>
                  <a:lnTo>
                    <a:pt x="52" y="9"/>
                  </a:lnTo>
                  <a:lnTo>
                    <a:pt x="50" y="12"/>
                  </a:lnTo>
                  <a:lnTo>
                    <a:pt x="47" y="15"/>
                  </a:lnTo>
                  <a:lnTo>
                    <a:pt x="43" y="20"/>
                  </a:lnTo>
                  <a:lnTo>
                    <a:pt x="35" y="28"/>
                  </a:lnTo>
                  <a:lnTo>
                    <a:pt x="32" y="33"/>
                  </a:lnTo>
                  <a:lnTo>
                    <a:pt x="28" y="36"/>
                  </a:lnTo>
                  <a:lnTo>
                    <a:pt x="21" y="48"/>
                  </a:lnTo>
                  <a:lnTo>
                    <a:pt x="19" y="51"/>
                  </a:lnTo>
                  <a:lnTo>
                    <a:pt x="16" y="55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7" y="70"/>
                  </a:lnTo>
                  <a:lnTo>
                    <a:pt x="5" y="73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93"/>
                  </a:lnTo>
                  <a:lnTo>
                    <a:pt x="4" y="93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6" y="77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13" y="69"/>
                  </a:lnTo>
                  <a:lnTo>
                    <a:pt x="16" y="60"/>
                  </a:lnTo>
                  <a:lnTo>
                    <a:pt x="18" y="57"/>
                  </a:lnTo>
                  <a:lnTo>
                    <a:pt x="20" y="54"/>
                  </a:lnTo>
                  <a:lnTo>
                    <a:pt x="24" y="49"/>
                  </a:lnTo>
                  <a:lnTo>
                    <a:pt x="32" y="37"/>
                  </a:lnTo>
                  <a:lnTo>
                    <a:pt x="35" y="36"/>
                  </a:lnTo>
                  <a:lnTo>
                    <a:pt x="38" y="30"/>
                  </a:lnTo>
                  <a:lnTo>
                    <a:pt x="45" y="22"/>
                  </a:lnTo>
                  <a:lnTo>
                    <a:pt x="49" y="16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55" y="9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2" y="3"/>
                  </a:lnTo>
                  <a:lnTo>
                    <a:pt x="62" y="1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6" name="Freeform 22"/>
            <p:cNvSpPr>
              <a:spLocks/>
            </p:cNvSpPr>
            <p:nvPr/>
          </p:nvSpPr>
          <p:spPr bwMode="auto">
            <a:xfrm>
              <a:off x="965" y="2650"/>
              <a:ext cx="18" cy="122"/>
            </a:xfrm>
            <a:custGeom>
              <a:avLst/>
              <a:gdLst>
                <a:gd name="T0" fmla="*/ 878610976 w 11"/>
                <a:gd name="T1" fmla="*/ 97062 h 93"/>
                <a:gd name="T2" fmla="*/ 878610976 w 11"/>
                <a:gd name="T3" fmla="*/ 0 h 93"/>
                <a:gd name="T4" fmla="*/ 769930681 w 11"/>
                <a:gd name="T5" fmla="*/ 0 h 93"/>
                <a:gd name="T6" fmla="*/ 491112746 w 11"/>
                <a:gd name="T7" fmla="*/ 219120 h 93"/>
                <a:gd name="T8" fmla="*/ 491112746 w 11"/>
                <a:gd name="T9" fmla="*/ 219120 h 93"/>
                <a:gd name="T10" fmla="*/ 491112746 w 11"/>
                <a:gd name="T11" fmla="*/ 287448 h 93"/>
                <a:gd name="T12" fmla="*/ 491112746 w 11"/>
                <a:gd name="T13" fmla="*/ 319737 h 93"/>
                <a:gd name="T14" fmla="*/ 240625622 w 11"/>
                <a:gd name="T15" fmla="*/ 392157 h 93"/>
                <a:gd name="T16" fmla="*/ 393751018 w 11"/>
                <a:gd name="T17" fmla="*/ 430968 h 93"/>
                <a:gd name="T18" fmla="*/ 240625622 w 11"/>
                <a:gd name="T19" fmla="*/ 519151 h 93"/>
                <a:gd name="T20" fmla="*/ 147048991 w 11"/>
                <a:gd name="T21" fmla="*/ 565356 h 93"/>
                <a:gd name="T22" fmla="*/ 328123235 w 11"/>
                <a:gd name="T23" fmla="*/ 648918 h 93"/>
                <a:gd name="T24" fmla="*/ 89863272 w 11"/>
                <a:gd name="T25" fmla="*/ 724460 h 93"/>
                <a:gd name="T26" fmla="*/ 240625622 w 11"/>
                <a:gd name="T27" fmla="*/ 822329 h 93"/>
                <a:gd name="T28" fmla="*/ 0 w 11"/>
                <a:gd name="T29" fmla="*/ 893403 h 93"/>
                <a:gd name="T30" fmla="*/ 147048991 w 11"/>
                <a:gd name="T31" fmla="*/ 972917 h 93"/>
                <a:gd name="T32" fmla="*/ 89863272 w 11"/>
                <a:gd name="T33" fmla="*/ 1056157 h 93"/>
                <a:gd name="T34" fmla="*/ 89863272 w 11"/>
                <a:gd name="T35" fmla="*/ 1161364 h 93"/>
                <a:gd name="T36" fmla="*/ 0 w 11"/>
                <a:gd name="T37" fmla="*/ 1235245 h 93"/>
                <a:gd name="T38" fmla="*/ 147048991 w 11"/>
                <a:gd name="T39" fmla="*/ 1313258 h 93"/>
                <a:gd name="T40" fmla="*/ 147048991 w 11"/>
                <a:gd name="T41" fmla="*/ 1620429 h 93"/>
                <a:gd name="T42" fmla="*/ 240625622 w 11"/>
                <a:gd name="T43" fmla="*/ 1918289 h 93"/>
                <a:gd name="T44" fmla="*/ 393751018 w 11"/>
                <a:gd name="T45" fmla="*/ 1998583 h 93"/>
                <a:gd name="T46" fmla="*/ 491112746 w 11"/>
                <a:gd name="T47" fmla="*/ 2137622 h 93"/>
                <a:gd name="T48" fmla="*/ 769930681 w 11"/>
                <a:gd name="T49" fmla="*/ 2137622 h 93"/>
                <a:gd name="T50" fmla="*/ 644319848 w 11"/>
                <a:gd name="T51" fmla="*/ 1998583 h 93"/>
                <a:gd name="T52" fmla="*/ 536928930 w 11"/>
                <a:gd name="T53" fmla="*/ 1894899 h 93"/>
                <a:gd name="T54" fmla="*/ 240625622 w 11"/>
                <a:gd name="T55" fmla="*/ 1620429 h 93"/>
                <a:gd name="T56" fmla="*/ 240625622 w 11"/>
                <a:gd name="T57" fmla="*/ 1333770 h 93"/>
                <a:gd name="T58" fmla="*/ 328123235 w 11"/>
                <a:gd name="T59" fmla="*/ 1242159 h 93"/>
                <a:gd name="T60" fmla="*/ 147048991 w 11"/>
                <a:gd name="T61" fmla="*/ 1161364 h 93"/>
                <a:gd name="T62" fmla="*/ 240625622 w 11"/>
                <a:gd name="T63" fmla="*/ 1078754 h 93"/>
                <a:gd name="T64" fmla="*/ 240625622 w 11"/>
                <a:gd name="T65" fmla="*/ 972917 h 93"/>
                <a:gd name="T66" fmla="*/ 328123235 w 11"/>
                <a:gd name="T67" fmla="*/ 893403 h 93"/>
                <a:gd name="T68" fmla="*/ 328123235 w 11"/>
                <a:gd name="T69" fmla="*/ 822329 h 93"/>
                <a:gd name="T70" fmla="*/ 393751018 w 11"/>
                <a:gd name="T71" fmla="*/ 724460 h 93"/>
                <a:gd name="T72" fmla="*/ 393751018 w 11"/>
                <a:gd name="T73" fmla="*/ 674861 h 93"/>
                <a:gd name="T74" fmla="*/ 491112746 w 11"/>
                <a:gd name="T75" fmla="*/ 565356 h 93"/>
                <a:gd name="T76" fmla="*/ 491112746 w 11"/>
                <a:gd name="T77" fmla="*/ 519151 h 93"/>
                <a:gd name="T78" fmla="*/ 536928930 w 11"/>
                <a:gd name="T79" fmla="*/ 453919 h 93"/>
                <a:gd name="T80" fmla="*/ 536928930 w 11"/>
                <a:gd name="T81" fmla="*/ 419440 h 93"/>
                <a:gd name="T82" fmla="*/ 536928930 w 11"/>
                <a:gd name="T83" fmla="*/ 319737 h 93"/>
                <a:gd name="T84" fmla="*/ 644319848 w 11"/>
                <a:gd name="T85" fmla="*/ 287448 h 93"/>
                <a:gd name="T86" fmla="*/ 644319848 w 11"/>
                <a:gd name="T87" fmla="*/ 243734 h 93"/>
                <a:gd name="T88" fmla="*/ 803639039 w 11"/>
                <a:gd name="T89" fmla="*/ 219120 h 93"/>
                <a:gd name="T90" fmla="*/ 769930681 w 11"/>
                <a:gd name="T91" fmla="*/ 56402 h 93"/>
                <a:gd name="T92" fmla="*/ 878610976 w 11"/>
                <a:gd name="T93" fmla="*/ 97062 h 93"/>
                <a:gd name="T94" fmla="*/ 878610976 w 11"/>
                <a:gd name="T95" fmla="*/ 0 h 93"/>
                <a:gd name="T96" fmla="*/ 878610976 w 11"/>
                <a:gd name="T97" fmla="*/ 97062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"/>
                <a:gd name="T148" fmla="*/ 0 h 93"/>
                <a:gd name="T149" fmla="*/ 11 w 11"/>
                <a:gd name="T150" fmla="*/ 93 h 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" h="93">
                  <a:moveTo>
                    <a:pt x="11" y="4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0" y="53"/>
                  </a:lnTo>
                  <a:lnTo>
                    <a:pt x="2" y="57"/>
                  </a:lnTo>
                  <a:lnTo>
                    <a:pt x="2" y="70"/>
                  </a:lnTo>
                  <a:lnTo>
                    <a:pt x="3" y="83"/>
                  </a:lnTo>
                  <a:lnTo>
                    <a:pt x="5" y="87"/>
                  </a:lnTo>
                  <a:lnTo>
                    <a:pt x="6" y="93"/>
                  </a:lnTo>
                  <a:lnTo>
                    <a:pt x="9" y="93"/>
                  </a:lnTo>
                  <a:lnTo>
                    <a:pt x="8" y="87"/>
                  </a:lnTo>
                  <a:lnTo>
                    <a:pt x="7" y="82"/>
                  </a:lnTo>
                  <a:lnTo>
                    <a:pt x="3" y="70"/>
                  </a:lnTo>
                  <a:lnTo>
                    <a:pt x="3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7" name="Freeform 23"/>
            <p:cNvSpPr>
              <a:spLocks/>
            </p:cNvSpPr>
            <p:nvPr/>
          </p:nvSpPr>
          <p:spPr bwMode="auto">
            <a:xfrm>
              <a:off x="973" y="2772"/>
              <a:ext cx="95" cy="136"/>
            </a:xfrm>
            <a:custGeom>
              <a:avLst/>
              <a:gdLst>
                <a:gd name="T0" fmla="*/ 318493270 w 56"/>
                <a:gd name="T1" fmla="*/ 0 h 104"/>
                <a:gd name="T2" fmla="*/ 318493270 w 56"/>
                <a:gd name="T3" fmla="*/ 0 h 104"/>
                <a:gd name="T4" fmla="*/ 0 w 56"/>
                <a:gd name="T5" fmla="*/ 63780 h 104"/>
                <a:gd name="T6" fmla="*/ 1277656846 w 56"/>
                <a:gd name="T7" fmla="*/ 264763 h 104"/>
                <a:gd name="T8" fmla="*/ 1835145437 w 56"/>
                <a:gd name="T9" fmla="*/ 346229 h 104"/>
                <a:gd name="T10" fmla="*/ 2147483646 w 56"/>
                <a:gd name="T11" fmla="*/ 528735 h 104"/>
                <a:gd name="T12" fmla="*/ 2147483646 w 56"/>
                <a:gd name="T13" fmla="*/ 612245 h 104"/>
                <a:gd name="T14" fmla="*/ 2147483646 w 56"/>
                <a:gd name="T15" fmla="*/ 691423 h 104"/>
                <a:gd name="T16" fmla="*/ 2147483646 w 56"/>
                <a:gd name="T17" fmla="*/ 863132 h 104"/>
                <a:gd name="T18" fmla="*/ 2147483646 w 56"/>
                <a:gd name="T19" fmla="*/ 932693 h 104"/>
                <a:gd name="T20" fmla="*/ 2147483646 w 56"/>
                <a:gd name="T21" fmla="*/ 1046975 h 104"/>
                <a:gd name="T22" fmla="*/ 2147483646 w 56"/>
                <a:gd name="T23" fmla="*/ 1128711 h 104"/>
                <a:gd name="T24" fmla="*/ 2147483646 w 56"/>
                <a:gd name="T25" fmla="*/ 1209831 h 104"/>
                <a:gd name="T26" fmla="*/ 2147483646 w 56"/>
                <a:gd name="T27" fmla="*/ 1280286 h 104"/>
                <a:gd name="T28" fmla="*/ 2147483646 w 56"/>
                <a:gd name="T29" fmla="*/ 1337865 h 104"/>
                <a:gd name="T30" fmla="*/ 2147483646 w 56"/>
                <a:gd name="T31" fmla="*/ 1462197 h 104"/>
                <a:gd name="T32" fmla="*/ 2147483646 w 56"/>
                <a:gd name="T33" fmla="*/ 1526081 h 104"/>
                <a:gd name="T34" fmla="*/ 2147483646 w 56"/>
                <a:gd name="T35" fmla="*/ 1790389 h 104"/>
                <a:gd name="T36" fmla="*/ 2147483646 w 56"/>
                <a:gd name="T37" fmla="*/ 1818718 h 104"/>
                <a:gd name="T38" fmla="*/ 2147483646 w 56"/>
                <a:gd name="T39" fmla="*/ 1912104 h 104"/>
                <a:gd name="T40" fmla="*/ 2147483646 w 56"/>
                <a:gd name="T41" fmla="*/ 1930163 h 104"/>
                <a:gd name="T42" fmla="*/ 2147483646 w 56"/>
                <a:gd name="T43" fmla="*/ 1973985 h 104"/>
                <a:gd name="T44" fmla="*/ 2147483646 w 56"/>
                <a:gd name="T45" fmla="*/ 2134958 h 104"/>
                <a:gd name="T46" fmla="*/ 2147483646 w 56"/>
                <a:gd name="T47" fmla="*/ 2134958 h 104"/>
                <a:gd name="T48" fmla="*/ 2147483646 w 56"/>
                <a:gd name="T49" fmla="*/ 2085717 h 104"/>
                <a:gd name="T50" fmla="*/ 2147483646 w 56"/>
                <a:gd name="T51" fmla="*/ 2085717 h 104"/>
                <a:gd name="T52" fmla="*/ 2147483646 w 56"/>
                <a:gd name="T53" fmla="*/ 1973985 h 104"/>
                <a:gd name="T54" fmla="*/ 2147483646 w 56"/>
                <a:gd name="T55" fmla="*/ 1930163 h 104"/>
                <a:gd name="T56" fmla="*/ 2147483646 w 56"/>
                <a:gd name="T57" fmla="*/ 1841148 h 104"/>
                <a:gd name="T58" fmla="*/ 2147483646 w 56"/>
                <a:gd name="T59" fmla="*/ 1841148 h 104"/>
                <a:gd name="T60" fmla="*/ 2147483646 w 56"/>
                <a:gd name="T61" fmla="*/ 1749516 h 104"/>
                <a:gd name="T62" fmla="*/ 2147483646 w 56"/>
                <a:gd name="T63" fmla="*/ 1515778 h 104"/>
                <a:gd name="T64" fmla="*/ 2147483646 w 56"/>
                <a:gd name="T65" fmla="*/ 1432372 h 104"/>
                <a:gd name="T66" fmla="*/ 2147483646 w 56"/>
                <a:gd name="T67" fmla="*/ 1318120 h 104"/>
                <a:gd name="T68" fmla="*/ 2147483646 w 56"/>
                <a:gd name="T69" fmla="*/ 1272517 h 104"/>
                <a:gd name="T70" fmla="*/ 2147483646 w 56"/>
                <a:gd name="T71" fmla="*/ 1182375 h 104"/>
                <a:gd name="T72" fmla="*/ 2147483646 w 56"/>
                <a:gd name="T73" fmla="*/ 1131574 h 104"/>
                <a:gd name="T74" fmla="*/ 2147483646 w 56"/>
                <a:gd name="T75" fmla="*/ 1063541 h 104"/>
                <a:gd name="T76" fmla="*/ 2147483646 w 56"/>
                <a:gd name="T77" fmla="*/ 904169 h 104"/>
                <a:gd name="T78" fmla="*/ 2147483646 w 56"/>
                <a:gd name="T79" fmla="*/ 813296 h 104"/>
                <a:gd name="T80" fmla="*/ 2147483646 w 56"/>
                <a:gd name="T81" fmla="*/ 660042 h 104"/>
                <a:gd name="T82" fmla="*/ 2147483646 w 56"/>
                <a:gd name="T83" fmla="*/ 592072 h 104"/>
                <a:gd name="T84" fmla="*/ 2147483646 w 56"/>
                <a:gd name="T85" fmla="*/ 506018 h 104"/>
                <a:gd name="T86" fmla="*/ 2147483646 w 56"/>
                <a:gd name="T87" fmla="*/ 309191 h 104"/>
                <a:gd name="T88" fmla="*/ 1835145437 w 56"/>
                <a:gd name="T89" fmla="*/ 223598 h 104"/>
                <a:gd name="T90" fmla="*/ 1277656846 w 56"/>
                <a:gd name="T91" fmla="*/ 83405 h 104"/>
                <a:gd name="T92" fmla="*/ 1277656846 w 56"/>
                <a:gd name="T93" fmla="*/ 0 h 104"/>
                <a:gd name="T94" fmla="*/ 1277656846 w 56"/>
                <a:gd name="T95" fmla="*/ 0 h 104"/>
                <a:gd name="T96" fmla="*/ 318493270 w 56"/>
                <a:gd name="T97" fmla="*/ 0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104"/>
                <a:gd name="T149" fmla="*/ 56 w 56"/>
                <a:gd name="T150" fmla="*/ 104 h 1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10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8" y="26"/>
                  </a:lnTo>
                  <a:lnTo>
                    <a:pt x="9" y="30"/>
                  </a:lnTo>
                  <a:lnTo>
                    <a:pt x="11" y="34"/>
                  </a:lnTo>
                  <a:lnTo>
                    <a:pt x="15" y="42"/>
                  </a:lnTo>
                  <a:lnTo>
                    <a:pt x="16" y="46"/>
                  </a:lnTo>
                  <a:lnTo>
                    <a:pt x="19" y="51"/>
                  </a:lnTo>
                  <a:lnTo>
                    <a:pt x="22" y="55"/>
                  </a:lnTo>
                  <a:lnTo>
                    <a:pt x="23" y="59"/>
                  </a:lnTo>
                  <a:lnTo>
                    <a:pt x="27" y="63"/>
                  </a:lnTo>
                  <a:lnTo>
                    <a:pt x="30" y="66"/>
                  </a:lnTo>
                  <a:lnTo>
                    <a:pt x="31" y="71"/>
                  </a:lnTo>
                  <a:lnTo>
                    <a:pt x="34" y="75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6" y="93"/>
                  </a:lnTo>
                  <a:lnTo>
                    <a:pt x="48" y="94"/>
                  </a:lnTo>
                  <a:lnTo>
                    <a:pt x="49" y="96"/>
                  </a:lnTo>
                  <a:lnTo>
                    <a:pt x="54" y="104"/>
                  </a:lnTo>
                  <a:lnTo>
                    <a:pt x="56" y="102"/>
                  </a:lnTo>
                  <a:lnTo>
                    <a:pt x="51" y="96"/>
                  </a:lnTo>
                  <a:lnTo>
                    <a:pt x="50" y="94"/>
                  </a:lnTo>
                  <a:lnTo>
                    <a:pt x="48" y="90"/>
                  </a:lnTo>
                  <a:lnTo>
                    <a:pt x="47" y="90"/>
                  </a:lnTo>
                  <a:lnTo>
                    <a:pt x="45" y="86"/>
                  </a:lnTo>
                  <a:lnTo>
                    <a:pt x="36" y="74"/>
                  </a:lnTo>
                  <a:lnTo>
                    <a:pt x="35" y="70"/>
                  </a:lnTo>
                  <a:lnTo>
                    <a:pt x="30" y="64"/>
                  </a:lnTo>
                  <a:lnTo>
                    <a:pt x="29" y="62"/>
                  </a:lnTo>
                  <a:lnTo>
                    <a:pt x="27" y="58"/>
                  </a:lnTo>
                  <a:lnTo>
                    <a:pt x="26" y="56"/>
                  </a:lnTo>
                  <a:lnTo>
                    <a:pt x="23" y="52"/>
                  </a:lnTo>
                  <a:lnTo>
                    <a:pt x="20" y="44"/>
                  </a:lnTo>
                  <a:lnTo>
                    <a:pt x="17" y="40"/>
                  </a:lnTo>
                  <a:lnTo>
                    <a:pt x="14" y="32"/>
                  </a:lnTo>
                  <a:lnTo>
                    <a:pt x="13" y="29"/>
                  </a:lnTo>
                  <a:lnTo>
                    <a:pt x="12" y="25"/>
                  </a:lnTo>
                  <a:lnTo>
                    <a:pt x="8" y="15"/>
                  </a:lnTo>
                  <a:lnTo>
                    <a:pt x="6" y="11"/>
                  </a:lnTo>
                  <a:lnTo>
                    <a:pt x="4" y="4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8" name="Freeform 24"/>
            <p:cNvSpPr>
              <a:spLocks/>
            </p:cNvSpPr>
            <p:nvPr/>
          </p:nvSpPr>
          <p:spPr bwMode="auto">
            <a:xfrm>
              <a:off x="1064" y="2906"/>
              <a:ext cx="151" cy="56"/>
            </a:xfrm>
            <a:custGeom>
              <a:avLst/>
              <a:gdLst>
                <a:gd name="T0" fmla="*/ 0 w 89"/>
                <a:gd name="T1" fmla="*/ 44319 h 43"/>
                <a:gd name="T2" fmla="*/ 542155522 w 89"/>
                <a:gd name="T3" fmla="*/ 44319 h 43"/>
                <a:gd name="T4" fmla="*/ 1560622151 w 89"/>
                <a:gd name="T5" fmla="*/ 75168 h 43"/>
                <a:gd name="T6" fmla="*/ 2147483646 w 89"/>
                <a:gd name="T7" fmla="*/ 75168 h 43"/>
                <a:gd name="T8" fmla="*/ 2147483646 w 89"/>
                <a:gd name="T9" fmla="*/ 136295 h 43"/>
                <a:gd name="T10" fmla="*/ 2147483646 w 89"/>
                <a:gd name="T11" fmla="*/ 166032 h 43"/>
                <a:gd name="T12" fmla="*/ 2147483646 w 89"/>
                <a:gd name="T13" fmla="*/ 182504 h 43"/>
                <a:gd name="T14" fmla="*/ 2147483646 w 89"/>
                <a:gd name="T15" fmla="*/ 265030 h 43"/>
                <a:gd name="T16" fmla="*/ 2147483646 w 89"/>
                <a:gd name="T17" fmla="*/ 281599 h 43"/>
                <a:gd name="T18" fmla="*/ 2147483646 w 89"/>
                <a:gd name="T19" fmla="*/ 345155 h 43"/>
                <a:gd name="T20" fmla="*/ 2147483646 w 89"/>
                <a:gd name="T21" fmla="*/ 366734 h 43"/>
                <a:gd name="T22" fmla="*/ 2147483646 w 89"/>
                <a:gd name="T23" fmla="*/ 403118 h 43"/>
                <a:gd name="T24" fmla="*/ 2147483646 w 89"/>
                <a:gd name="T25" fmla="*/ 403118 h 43"/>
                <a:gd name="T26" fmla="*/ 2147483646 w 89"/>
                <a:gd name="T27" fmla="*/ 477607 h 43"/>
                <a:gd name="T28" fmla="*/ 2147483646 w 89"/>
                <a:gd name="T29" fmla="*/ 483764 h 43"/>
                <a:gd name="T30" fmla="*/ 2147483646 w 89"/>
                <a:gd name="T31" fmla="*/ 524991 h 43"/>
                <a:gd name="T32" fmla="*/ 2147483646 w 89"/>
                <a:gd name="T33" fmla="*/ 581152 h 43"/>
                <a:gd name="T34" fmla="*/ 2147483646 w 89"/>
                <a:gd name="T35" fmla="*/ 581152 h 43"/>
                <a:gd name="T36" fmla="*/ 2147483646 w 89"/>
                <a:gd name="T37" fmla="*/ 630018 h 43"/>
                <a:gd name="T38" fmla="*/ 2147483646 w 89"/>
                <a:gd name="T39" fmla="*/ 630018 h 43"/>
                <a:gd name="T40" fmla="*/ 2147483646 w 89"/>
                <a:gd name="T41" fmla="*/ 652209 h 43"/>
                <a:gd name="T42" fmla="*/ 2147483646 w 89"/>
                <a:gd name="T43" fmla="*/ 683709 h 43"/>
                <a:gd name="T44" fmla="*/ 2147483646 w 89"/>
                <a:gd name="T45" fmla="*/ 683709 h 43"/>
                <a:gd name="T46" fmla="*/ 2147483646 w 89"/>
                <a:gd name="T47" fmla="*/ 710902 h 43"/>
                <a:gd name="T48" fmla="*/ 2147483646 w 89"/>
                <a:gd name="T49" fmla="*/ 712670 h 43"/>
                <a:gd name="T50" fmla="*/ 2147483646 w 89"/>
                <a:gd name="T51" fmla="*/ 756849 h 43"/>
                <a:gd name="T52" fmla="*/ 2147483646 w 89"/>
                <a:gd name="T53" fmla="*/ 756849 h 43"/>
                <a:gd name="T54" fmla="*/ 2147483646 w 89"/>
                <a:gd name="T55" fmla="*/ 710902 h 43"/>
                <a:gd name="T56" fmla="*/ 2147483646 w 89"/>
                <a:gd name="T57" fmla="*/ 710902 h 43"/>
                <a:gd name="T58" fmla="*/ 2147483646 w 89"/>
                <a:gd name="T59" fmla="*/ 683709 h 43"/>
                <a:gd name="T60" fmla="*/ 2147483646 w 89"/>
                <a:gd name="T61" fmla="*/ 664961 h 43"/>
                <a:gd name="T62" fmla="*/ 2147483646 w 89"/>
                <a:gd name="T63" fmla="*/ 630018 h 43"/>
                <a:gd name="T64" fmla="*/ 2147483646 w 89"/>
                <a:gd name="T65" fmla="*/ 622000 h 43"/>
                <a:gd name="T66" fmla="*/ 2147483646 w 89"/>
                <a:gd name="T67" fmla="*/ 622000 h 43"/>
                <a:gd name="T68" fmla="*/ 2147483646 w 89"/>
                <a:gd name="T69" fmla="*/ 581152 h 43"/>
                <a:gd name="T70" fmla="*/ 2147483646 w 89"/>
                <a:gd name="T71" fmla="*/ 572781 h 43"/>
                <a:gd name="T72" fmla="*/ 2147483646 w 89"/>
                <a:gd name="T73" fmla="*/ 572781 h 43"/>
                <a:gd name="T74" fmla="*/ 2147483646 w 89"/>
                <a:gd name="T75" fmla="*/ 524991 h 43"/>
                <a:gd name="T76" fmla="*/ 2147483646 w 89"/>
                <a:gd name="T77" fmla="*/ 510595 h 43"/>
                <a:gd name="T78" fmla="*/ 2147483646 w 89"/>
                <a:gd name="T79" fmla="*/ 477607 h 43"/>
                <a:gd name="T80" fmla="*/ 2147483646 w 89"/>
                <a:gd name="T81" fmla="*/ 419151 h 43"/>
                <a:gd name="T82" fmla="*/ 2147483646 w 89"/>
                <a:gd name="T83" fmla="*/ 419151 h 43"/>
                <a:gd name="T84" fmla="*/ 2147483646 w 89"/>
                <a:gd name="T85" fmla="*/ 392064 h 43"/>
                <a:gd name="T86" fmla="*/ 2147483646 w 89"/>
                <a:gd name="T87" fmla="*/ 342650 h 43"/>
                <a:gd name="T88" fmla="*/ 2147483646 w 89"/>
                <a:gd name="T89" fmla="*/ 342650 h 43"/>
                <a:gd name="T90" fmla="*/ 2147483646 w 89"/>
                <a:gd name="T91" fmla="*/ 301049 h 43"/>
                <a:gd name="T92" fmla="*/ 2147483646 w 89"/>
                <a:gd name="T93" fmla="*/ 237680 h 43"/>
                <a:gd name="T94" fmla="*/ 2147483646 w 89"/>
                <a:gd name="T95" fmla="*/ 216228 h 43"/>
                <a:gd name="T96" fmla="*/ 2147483646 w 89"/>
                <a:gd name="T97" fmla="*/ 127489 h 43"/>
                <a:gd name="T98" fmla="*/ 2147483646 w 89"/>
                <a:gd name="T99" fmla="*/ 97893 h 43"/>
                <a:gd name="T100" fmla="*/ 2147483646 w 89"/>
                <a:gd name="T101" fmla="*/ 97893 h 43"/>
                <a:gd name="T102" fmla="*/ 2147483646 w 89"/>
                <a:gd name="T103" fmla="*/ 57718 h 43"/>
                <a:gd name="T104" fmla="*/ 1560622151 w 89"/>
                <a:gd name="T105" fmla="*/ 44319 h 43"/>
                <a:gd name="T106" fmla="*/ 1282349063 w 89"/>
                <a:gd name="T107" fmla="*/ 0 h 43"/>
                <a:gd name="T108" fmla="*/ 542155522 w 89"/>
                <a:gd name="T109" fmla="*/ 0 h 43"/>
                <a:gd name="T110" fmla="*/ 542155522 w 89"/>
                <a:gd name="T111" fmla="*/ 0 h 43"/>
                <a:gd name="T112" fmla="*/ 0 w 89"/>
                <a:gd name="T113" fmla="*/ 44319 h 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"/>
                <a:gd name="T172" fmla="*/ 0 h 43"/>
                <a:gd name="T173" fmla="*/ 89 w 89"/>
                <a:gd name="T174" fmla="*/ 43 h 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" h="43">
                  <a:moveTo>
                    <a:pt x="0" y="2"/>
                  </a:moveTo>
                  <a:lnTo>
                    <a:pt x="2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8"/>
                  </a:lnTo>
                  <a:lnTo>
                    <a:pt x="10" y="9"/>
                  </a:lnTo>
                  <a:lnTo>
                    <a:pt x="13" y="11"/>
                  </a:lnTo>
                  <a:lnTo>
                    <a:pt x="20" y="15"/>
                  </a:lnTo>
                  <a:lnTo>
                    <a:pt x="23" y="16"/>
                  </a:lnTo>
                  <a:lnTo>
                    <a:pt x="28" y="20"/>
                  </a:lnTo>
                  <a:lnTo>
                    <a:pt x="32" y="21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40" y="27"/>
                  </a:lnTo>
                  <a:lnTo>
                    <a:pt x="42" y="28"/>
                  </a:lnTo>
                  <a:lnTo>
                    <a:pt x="47" y="30"/>
                  </a:lnTo>
                  <a:lnTo>
                    <a:pt x="56" y="33"/>
                  </a:lnTo>
                  <a:lnTo>
                    <a:pt x="57" y="33"/>
                  </a:lnTo>
                  <a:lnTo>
                    <a:pt x="61" y="36"/>
                  </a:lnTo>
                  <a:lnTo>
                    <a:pt x="64" y="36"/>
                  </a:lnTo>
                  <a:lnTo>
                    <a:pt x="68" y="37"/>
                  </a:lnTo>
                  <a:lnTo>
                    <a:pt x="69" y="39"/>
                  </a:lnTo>
                  <a:lnTo>
                    <a:pt x="73" y="39"/>
                  </a:lnTo>
                  <a:lnTo>
                    <a:pt x="77" y="40"/>
                  </a:lnTo>
                  <a:lnTo>
                    <a:pt x="85" y="41"/>
                  </a:lnTo>
                  <a:lnTo>
                    <a:pt x="89" y="43"/>
                  </a:lnTo>
                  <a:lnTo>
                    <a:pt x="89" y="40"/>
                  </a:lnTo>
                  <a:lnTo>
                    <a:pt x="86" y="39"/>
                  </a:lnTo>
                  <a:lnTo>
                    <a:pt x="77" y="38"/>
                  </a:lnTo>
                  <a:lnTo>
                    <a:pt x="73" y="36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5" y="33"/>
                  </a:lnTo>
                  <a:lnTo>
                    <a:pt x="61" y="32"/>
                  </a:lnTo>
                  <a:lnTo>
                    <a:pt x="58" y="32"/>
                  </a:lnTo>
                  <a:lnTo>
                    <a:pt x="56" y="30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39" y="22"/>
                  </a:lnTo>
                  <a:lnTo>
                    <a:pt x="36" y="19"/>
                  </a:lnTo>
                  <a:lnTo>
                    <a:pt x="32" y="19"/>
                  </a:lnTo>
                  <a:lnTo>
                    <a:pt x="29" y="17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9" name="Freeform 25"/>
            <p:cNvSpPr>
              <a:spLocks/>
            </p:cNvSpPr>
            <p:nvPr/>
          </p:nvSpPr>
          <p:spPr bwMode="auto">
            <a:xfrm>
              <a:off x="1215" y="2941"/>
              <a:ext cx="135" cy="22"/>
            </a:xfrm>
            <a:custGeom>
              <a:avLst/>
              <a:gdLst>
                <a:gd name="T0" fmla="*/ 0 w 80"/>
                <a:gd name="T1" fmla="*/ 222412 h 17"/>
                <a:gd name="T2" fmla="*/ 0 w 80"/>
                <a:gd name="T3" fmla="*/ 222412 h 17"/>
                <a:gd name="T4" fmla="*/ 1063471049 w 80"/>
                <a:gd name="T5" fmla="*/ 203695 h 17"/>
                <a:gd name="T6" fmla="*/ 2147483646 w 80"/>
                <a:gd name="T7" fmla="*/ 233093 h 17"/>
                <a:gd name="T8" fmla="*/ 2147483646 w 80"/>
                <a:gd name="T9" fmla="*/ 233093 h 17"/>
                <a:gd name="T10" fmla="*/ 2147483646 w 80"/>
                <a:gd name="T11" fmla="*/ 222412 h 17"/>
                <a:gd name="T12" fmla="*/ 2147483646 w 80"/>
                <a:gd name="T13" fmla="*/ 222412 h 17"/>
                <a:gd name="T14" fmla="*/ 2147483646 w 80"/>
                <a:gd name="T15" fmla="*/ 203695 h 17"/>
                <a:gd name="T16" fmla="*/ 2147483646 w 80"/>
                <a:gd name="T17" fmla="*/ 191954 h 17"/>
                <a:gd name="T18" fmla="*/ 2147483646 w 80"/>
                <a:gd name="T19" fmla="*/ 191954 h 17"/>
                <a:gd name="T20" fmla="*/ 2147483646 w 80"/>
                <a:gd name="T21" fmla="*/ 191954 h 17"/>
                <a:gd name="T22" fmla="*/ 2147483646 w 80"/>
                <a:gd name="T23" fmla="*/ 180117 h 17"/>
                <a:gd name="T24" fmla="*/ 2147483646 w 80"/>
                <a:gd name="T25" fmla="*/ 171864 h 17"/>
                <a:gd name="T26" fmla="*/ 2147483646 w 80"/>
                <a:gd name="T27" fmla="*/ 139181 h 17"/>
                <a:gd name="T28" fmla="*/ 2147483646 w 80"/>
                <a:gd name="T29" fmla="*/ 139181 h 17"/>
                <a:gd name="T30" fmla="*/ 2147483646 w 80"/>
                <a:gd name="T31" fmla="*/ 132804 h 17"/>
                <a:gd name="T32" fmla="*/ 2147483646 w 80"/>
                <a:gd name="T33" fmla="*/ 132804 h 17"/>
                <a:gd name="T34" fmla="*/ 2147483646 w 80"/>
                <a:gd name="T35" fmla="*/ 102621 h 17"/>
                <a:gd name="T36" fmla="*/ 2147483646 w 80"/>
                <a:gd name="T37" fmla="*/ 107549 h 17"/>
                <a:gd name="T38" fmla="*/ 2147483646 w 80"/>
                <a:gd name="T39" fmla="*/ 49623 h 17"/>
                <a:gd name="T40" fmla="*/ 2147483646 w 80"/>
                <a:gd name="T41" fmla="*/ 64218 h 17"/>
                <a:gd name="T42" fmla="*/ 2147483646 w 80"/>
                <a:gd name="T43" fmla="*/ 38345 h 17"/>
                <a:gd name="T44" fmla="*/ 2147483646 w 80"/>
                <a:gd name="T45" fmla="*/ 38345 h 17"/>
                <a:gd name="T46" fmla="*/ 2147483646 w 80"/>
                <a:gd name="T47" fmla="*/ 29630 h 17"/>
                <a:gd name="T48" fmla="*/ 2147483646 w 80"/>
                <a:gd name="T49" fmla="*/ 29630 h 17"/>
                <a:gd name="T50" fmla="*/ 2147483646 w 80"/>
                <a:gd name="T51" fmla="*/ 29630 h 17"/>
                <a:gd name="T52" fmla="*/ 2147483646 w 80"/>
                <a:gd name="T53" fmla="*/ 0 h 17"/>
                <a:gd name="T54" fmla="*/ 2147483646 w 80"/>
                <a:gd name="T55" fmla="*/ 0 h 17"/>
                <a:gd name="T56" fmla="*/ 2147483646 w 80"/>
                <a:gd name="T57" fmla="*/ 0 h 17"/>
                <a:gd name="T58" fmla="*/ 2147483646 w 80"/>
                <a:gd name="T59" fmla="*/ 1 h 17"/>
                <a:gd name="T60" fmla="*/ 2147483646 w 80"/>
                <a:gd name="T61" fmla="*/ 1 h 17"/>
                <a:gd name="T62" fmla="*/ 2147483646 w 80"/>
                <a:gd name="T63" fmla="*/ 38345 h 17"/>
                <a:gd name="T64" fmla="*/ 2147483646 w 80"/>
                <a:gd name="T65" fmla="*/ 29630 h 17"/>
                <a:gd name="T66" fmla="*/ 2147483646 w 80"/>
                <a:gd name="T67" fmla="*/ 49623 h 17"/>
                <a:gd name="T68" fmla="*/ 2147483646 w 80"/>
                <a:gd name="T69" fmla="*/ 49623 h 17"/>
                <a:gd name="T70" fmla="*/ 2147483646 w 80"/>
                <a:gd name="T71" fmla="*/ 64218 h 17"/>
                <a:gd name="T72" fmla="*/ 2147483646 w 80"/>
                <a:gd name="T73" fmla="*/ 102621 h 17"/>
                <a:gd name="T74" fmla="*/ 2147483646 w 80"/>
                <a:gd name="T75" fmla="*/ 83106 h 17"/>
                <a:gd name="T76" fmla="*/ 2147483646 w 80"/>
                <a:gd name="T77" fmla="*/ 107549 h 17"/>
                <a:gd name="T78" fmla="*/ 2147483646 w 80"/>
                <a:gd name="T79" fmla="*/ 107549 h 17"/>
                <a:gd name="T80" fmla="*/ 2147483646 w 80"/>
                <a:gd name="T81" fmla="*/ 132804 h 17"/>
                <a:gd name="T82" fmla="*/ 2147483646 w 80"/>
                <a:gd name="T83" fmla="*/ 148328 h 17"/>
                <a:gd name="T84" fmla="*/ 2147483646 w 80"/>
                <a:gd name="T85" fmla="*/ 171864 h 17"/>
                <a:gd name="T86" fmla="*/ 2147483646 w 80"/>
                <a:gd name="T87" fmla="*/ 171864 h 17"/>
                <a:gd name="T88" fmla="*/ 2147483646 w 80"/>
                <a:gd name="T89" fmla="*/ 180117 h 17"/>
                <a:gd name="T90" fmla="*/ 2147483646 w 80"/>
                <a:gd name="T91" fmla="*/ 203695 h 17"/>
                <a:gd name="T92" fmla="*/ 2147483646 w 80"/>
                <a:gd name="T93" fmla="*/ 191954 h 17"/>
                <a:gd name="T94" fmla="*/ 2147483646 w 80"/>
                <a:gd name="T95" fmla="*/ 191954 h 17"/>
                <a:gd name="T96" fmla="*/ 2147483646 w 80"/>
                <a:gd name="T97" fmla="*/ 203695 h 17"/>
                <a:gd name="T98" fmla="*/ 452457917 w 80"/>
                <a:gd name="T99" fmla="*/ 180117 h 17"/>
                <a:gd name="T100" fmla="*/ 0 w 80"/>
                <a:gd name="T101" fmla="*/ 180117 h 17"/>
                <a:gd name="T102" fmla="*/ 0 w 80"/>
                <a:gd name="T103" fmla="*/ 180117 h 17"/>
                <a:gd name="T104" fmla="*/ 0 w 80"/>
                <a:gd name="T105" fmla="*/ 222412 h 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0"/>
                <a:gd name="T160" fmla="*/ 0 h 17"/>
                <a:gd name="T161" fmla="*/ 80 w 80"/>
                <a:gd name="T162" fmla="*/ 17 h 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0" h="17">
                  <a:moveTo>
                    <a:pt x="0" y="16"/>
                  </a:moveTo>
                  <a:lnTo>
                    <a:pt x="0" y="16"/>
                  </a:lnTo>
                  <a:lnTo>
                    <a:pt x="4" y="15"/>
                  </a:lnTo>
                  <a:lnTo>
                    <a:pt x="18" y="17"/>
                  </a:lnTo>
                  <a:lnTo>
                    <a:pt x="22" y="17"/>
                  </a:lnTo>
                  <a:lnTo>
                    <a:pt x="24" y="16"/>
                  </a:lnTo>
                  <a:lnTo>
                    <a:pt x="27" y="16"/>
                  </a:lnTo>
                  <a:lnTo>
                    <a:pt x="44" y="15"/>
                  </a:lnTo>
                  <a:lnTo>
                    <a:pt x="48" y="14"/>
                  </a:lnTo>
                  <a:lnTo>
                    <a:pt x="51" y="14"/>
                  </a:lnTo>
                  <a:lnTo>
                    <a:pt x="55" y="13"/>
                  </a:lnTo>
                  <a:lnTo>
                    <a:pt x="59" y="12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70" y="8"/>
                  </a:lnTo>
                  <a:lnTo>
                    <a:pt x="73" y="4"/>
                  </a:lnTo>
                  <a:lnTo>
                    <a:pt x="74" y="5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3"/>
                  </a:lnTo>
                  <a:lnTo>
                    <a:pt x="71" y="2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3" y="7"/>
                  </a:lnTo>
                  <a:lnTo>
                    <a:pt x="61" y="6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4" y="9"/>
                  </a:lnTo>
                  <a:lnTo>
                    <a:pt x="52" y="11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4" y="13"/>
                  </a:lnTo>
                  <a:lnTo>
                    <a:pt x="27" y="15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0" name="Freeform 26"/>
            <p:cNvSpPr>
              <a:spLocks/>
            </p:cNvSpPr>
            <p:nvPr/>
          </p:nvSpPr>
          <p:spPr bwMode="auto">
            <a:xfrm>
              <a:off x="1348" y="2869"/>
              <a:ext cx="117" cy="75"/>
            </a:xfrm>
            <a:custGeom>
              <a:avLst/>
              <a:gdLst>
                <a:gd name="T0" fmla="*/ 315206407 w 69"/>
                <a:gd name="T1" fmla="*/ 1465692 h 57"/>
                <a:gd name="T2" fmla="*/ 906292901 w 69"/>
                <a:gd name="T3" fmla="*/ 1406139 h 57"/>
                <a:gd name="T4" fmla="*/ 315206407 w 69"/>
                <a:gd name="T5" fmla="*/ 1406139 h 57"/>
                <a:gd name="T6" fmla="*/ 906292901 w 69"/>
                <a:gd name="T7" fmla="*/ 1406139 h 57"/>
                <a:gd name="T8" fmla="*/ 1536757528 w 69"/>
                <a:gd name="T9" fmla="*/ 1382389 h 57"/>
                <a:gd name="T10" fmla="*/ 2129484828 w 69"/>
                <a:gd name="T11" fmla="*/ 1382389 h 57"/>
                <a:gd name="T12" fmla="*/ 2147483646 w 69"/>
                <a:gd name="T13" fmla="*/ 1322736 h 57"/>
                <a:gd name="T14" fmla="*/ 2147483646 w 69"/>
                <a:gd name="T15" fmla="*/ 1360087 h 57"/>
                <a:gd name="T16" fmla="*/ 2147483646 w 69"/>
                <a:gd name="T17" fmla="*/ 1307661 h 57"/>
                <a:gd name="T18" fmla="*/ 2147483646 w 69"/>
                <a:gd name="T19" fmla="*/ 1285141 h 57"/>
                <a:gd name="T20" fmla="*/ 2147483646 w 69"/>
                <a:gd name="T21" fmla="*/ 1178946 h 57"/>
                <a:gd name="T22" fmla="*/ 2147483646 w 69"/>
                <a:gd name="T23" fmla="*/ 1169741 h 57"/>
                <a:gd name="T24" fmla="*/ 2147483646 w 69"/>
                <a:gd name="T25" fmla="*/ 1133882 h 57"/>
                <a:gd name="T26" fmla="*/ 2147483646 w 69"/>
                <a:gd name="T27" fmla="*/ 1068666 h 57"/>
                <a:gd name="T28" fmla="*/ 2147483646 w 69"/>
                <a:gd name="T29" fmla="*/ 993822 h 57"/>
                <a:gd name="T30" fmla="*/ 2147483646 w 69"/>
                <a:gd name="T31" fmla="*/ 993822 h 57"/>
                <a:gd name="T32" fmla="*/ 2147483646 w 69"/>
                <a:gd name="T33" fmla="*/ 927175 h 57"/>
                <a:gd name="T34" fmla="*/ 2147483646 w 69"/>
                <a:gd name="T35" fmla="*/ 889003 h 57"/>
                <a:gd name="T36" fmla="*/ 2147483646 w 69"/>
                <a:gd name="T37" fmla="*/ 846584 h 57"/>
                <a:gd name="T38" fmla="*/ 2147483646 w 69"/>
                <a:gd name="T39" fmla="*/ 798468 h 57"/>
                <a:gd name="T40" fmla="*/ 2147483646 w 69"/>
                <a:gd name="T41" fmla="*/ 643404 h 57"/>
                <a:gd name="T42" fmla="*/ 2147483646 w 69"/>
                <a:gd name="T43" fmla="*/ 564146 h 57"/>
                <a:gd name="T44" fmla="*/ 2147483646 w 69"/>
                <a:gd name="T45" fmla="*/ 513488 h 57"/>
                <a:gd name="T46" fmla="*/ 2147483646 w 69"/>
                <a:gd name="T47" fmla="*/ 428751 h 57"/>
                <a:gd name="T48" fmla="*/ 2147483646 w 69"/>
                <a:gd name="T49" fmla="*/ 390251 h 57"/>
                <a:gd name="T50" fmla="*/ 2147483646 w 69"/>
                <a:gd name="T51" fmla="*/ 317422 h 57"/>
                <a:gd name="T52" fmla="*/ 2147483646 w 69"/>
                <a:gd name="T53" fmla="*/ 247647 h 57"/>
                <a:gd name="T54" fmla="*/ 2147483646 w 69"/>
                <a:gd name="T55" fmla="*/ 241241 h 57"/>
                <a:gd name="T56" fmla="*/ 2147483646 w 69"/>
                <a:gd name="T57" fmla="*/ 139341 h 57"/>
                <a:gd name="T58" fmla="*/ 2147483646 w 69"/>
                <a:gd name="T59" fmla="*/ 0 h 57"/>
                <a:gd name="T60" fmla="*/ 2147483646 w 69"/>
                <a:gd name="T61" fmla="*/ 0 h 57"/>
                <a:gd name="T62" fmla="*/ 2147483646 w 69"/>
                <a:gd name="T63" fmla="*/ 0 h 57"/>
                <a:gd name="T64" fmla="*/ 2147483646 w 69"/>
                <a:gd name="T65" fmla="*/ 0 h 57"/>
                <a:gd name="T66" fmla="*/ 2147483646 w 69"/>
                <a:gd name="T67" fmla="*/ 80483 h 57"/>
                <a:gd name="T68" fmla="*/ 2147483646 w 69"/>
                <a:gd name="T69" fmla="*/ 183343 h 57"/>
                <a:gd name="T70" fmla="*/ 2147483646 w 69"/>
                <a:gd name="T71" fmla="*/ 205932 h 57"/>
                <a:gd name="T72" fmla="*/ 2147483646 w 69"/>
                <a:gd name="T73" fmla="*/ 247647 h 57"/>
                <a:gd name="T74" fmla="*/ 2147483646 w 69"/>
                <a:gd name="T75" fmla="*/ 325851 h 57"/>
                <a:gd name="T76" fmla="*/ 2147483646 w 69"/>
                <a:gd name="T77" fmla="*/ 417661 h 57"/>
                <a:gd name="T78" fmla="*/ 2147483646 w 69"/>
                <a:gd name="T79" fmla="*/ 469118 h 57"/>
                <a:gd name="T80" fmla="*/ 2147483646 w 69"/>
                <a:gd name="T81" fmla="*/ 488987 h 57"/>
                <a:gd name="T82" fmla="*/ 2147483646 w 69"/>
                <a:gd name="T83" fmla="*/ 574032 h 57"/>
                <a:gd name="T84" fmla="*/ 2147483646 w 69"/>
                <a:gd name="T85" fmla="*/ 742297 h 57"/>
                <a:gd name="T86" fmla="*/ 2147483646 w 69"/>
                <a:gd name="T87" fmla="*/ 798468 h 57"/>
                <a:gd name="T88" fmla="*/ 2147483646 w 69"/>
                <a:gd name="T89" fmla="*/ 812186 h 57"/>
                <a:gd name="T90" fmla="*/ 2147483646 w 69"/>
                <a:gd name="T91" fmla="*/ 895999 h 57"/>
                <a:gd name="T92" fmla="*/ 2147483646 w 69"/>
                <a:gd name="T93" fmla="*/ 895999 h 57"/>
                <a:gd name="T94" fmla="*/ 2147483646 w 69"/>
                <a:gd name="T95" fmla="*/ 993822 h 57"/>
                <a:gd name="T96" fmla="*/ 2147483646 w 69"/>
                <a:gd name="T97" fmla="*/ 1033666 h 57"/>
                <a:gd name="T98" fmla="*/ 2147483646 w 69"/>
                <a:gd name="T99" fmla="*/ 1068666 h 57"/>
                <a:gd name="T100" fmla="*/ 2147483646 w 69"/>
                <a:gd name="T101" fmla="*/ 1113926 h 57"/>
                <a:gd name="T102" fmla="*/ 2147483646 w 69"/>
                <a:gd name="T103" fmla="*/ 1113926 h 57"/>
                <a:gd name="T104" fmla="*/ 2147483646 w 69"/>
                <a:gd name="T105" fmla="*/ 1178946 h 57"/>
                <a:gd name="T106" fmla="*/ 2147483646 w 69"/>
                <a:gd name="T107" fmla="*/ 1219967 h 57"/>
                <a:gd name="T108" fmla="*/ 2147483646 w 69"/>
                <a:gd name="T109" fmla="*/ 1251899 h 57"/>
                <a:gd name="T110" fmla="*/ 2147483646 w 69"/>
                <a:gd name="T111" fmla="*/ 1285141 h 57"/>
                <a:gd name="T112" fmla="*/ 1812842073 w 69"/>
                <a:gd name="T113" fmla="*/ 1285141 h 57"/>
                <a:gd name="T114" fmla="*/ 1255850027 w 69"/>
                <a:gd name="T115" fmla="*/ 1322736 h 57"/>
                <a:gd name="T116" fmla="*/ 1255850027 w 69"/>
                <a:gd name="T117" fmla="*/ 1322736 h 57"/>
                <a:gd name="T118" fmla="*/ 0 w 69"/>
                <a:gd name="T119" fmla="*/ 1360087 h 57"/>
                <a:gd name="T120" fmla="*/ 0 w 69"/>
                <a:gd name="T121" fmla="*/ 1406139 h 57"/>
                <a:gd name="T122" fmla="*/ 0 w 69"/>
                <a:gd name="T123" fmla="*/ 1406139 h 57"/>
                <a:gd name="T124" fmla="*/ 315206407 w 69"/>
                <a:gd name="T125" fmla="*/ 1465692 h 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"/>
                <a:gd name="T190" fmla="*/ 0 h 57"/>
                <a:gd name="T191" fmla="*/ 69 w 69"/>
                <a:gd name="T192" fmla="*/ 57 h 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" h="57">
                  <a:moveTo>
                    <a:pt x="1" y="57"/>
                  </a:moveTo>
                  <a:lnTo>
                    <a:pt x="3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9" y="52"/>
                  </a:lnTo>
                  <a:lnTo>
                    <a:pt x="11" y="53"/>
                  </a:lnTo>
                  <a:lnTo>
                    <a:pt x="13" y="51"/>
                  </a:lnTo>
                  <a:lnTo>
                    <a:pt x="15" y="50"/>
                  </a:lnTo>
                  <a:lnTo>
                    <a:pt x="19" y="46"/>
                  </a:lnTo>
                  <a:lnTo>
                    <a:pt x="21" y="45"/>
                  </a:lnTo>
                  <a:lnTo>
                    <a:pt x="25" y="44"/>
                  </a:lnTo>
                  <a:lnTo>
                    <a:pt x="27" y="42"/>
                  </a:lnTo>
                  <a:lnTo>
                    <a:pt x="29" y="39"/>
                  </a:lnTo>
                  <a:lnTo>
                    <a:pt x="31" y="39"/>
                  </a:lnTo>
                  <a:lnTo>
                    <a:pt x="33" y="36"/>
                  </a:lnTo>
                  <a:lnTo>
                    <a:pt x="35" y="34"/>
                  </a:lnTo>
                  <a:lnTo>
                    <a:pt x="37" y="33"/>
                  </a:lnTo>
                  <a:lnTo>
                    <a:pt x="41" y="31"/>
                  </a:lnTo>
                  <a:lnTo>
                    <a:pt x="49" y="25"/>
                  </a:lnTo>
                  <a:lnTo>
                    <a:pt x="50" y="22"/>
                  </a:lnTo>
                  <a:lnTo>
                    <a:pt x="54" y="20"/>
                  </a:lnTo>
                  <a:lnTo>
                    <a:pt x="54" y="17"/>
                  </a:lnTo>
                  <a:lnTo>
                    <a:pt x="58" y="15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2" y="9"/>
                  </a:lnTo>
                  <a:lnTo>
                    <a:pt x="65" y="5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1" y="3"/>
                  </a:lnTo>
                  <a:lnTo>
                    <a:pt x="61" y="7"/>
                  </a:lnTo>
                  <a:lnTo>
                    <a:pt x="59" y="8"/>
                  </a:lnTo>
                  <a:lnTo>
                    <a:pt x="57" y="10"/>
                  </a:lnTo>
                  <a:lnTo>
                    <a:pt x="55" y="13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48" y="19"/>
                  </a:lnTo>
                  <a:lnTo>
                    <a:pt x="46" y="23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34" y="32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27" y="39"/>
                  </a:lnTo>
                  <a:lnTo>
                    <a:pt x="25" y="40"/>
                  </a:lnTo>
                  <a:lnTo>
                    <a:pt x="23" y="42"/>
                  </a:lnTo>
                  <a:lnTo>
                    <a:pt x="21" y="43"/>
                  </a:lnTo>
                  <a:lnTo>
                    <a:pt x="18" y="43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9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1" name="Freeform 27"/>
            <p:cNvSpPr>
              <a:spLocks/>
            </p:cNvSpPr>
            <p:nvPr/>
          </p:nvSpPr>
          <p:spPr bwMode="auto">
            <a:xfrm>
              <a:off x="1462" y="2727"/>
              <a:ext cx="32" cy="142"/>
            </a:xfrm>
            <a:custGeom>
              <a:avLst/>
              <a:gdLst>
                <a:gd name="T0" fmla="*/ 382663916 w 19"/>
                <a:gd name="T1" fmla="*/ 2704298 h 108"/>
                <a:gd name="T2" fmla="*/ 644486595 w 19"/>
                <a:gd name="T3" fmla="*/ 2523932 h 108"/>
                <a:gd name="T4" fmla="*/ 1085451107 w 19"/>
                <a:gd name="T5" fmla="*/ 2488914 h 108"/>
                <a:gd name="T6" fmla="*/ 1460883862 w 19"/>
                <a:gd name="T7" fmla="*/ 2347453 h 108"/>
                <a:gd name="T8" fmla="*/ 1828128180 w 19"/>
                <a:gd name="T9" fmla="*/ 2287774 h 108"/>
                <a:gd name="T10" fmla="*/ 2147483646 w 19"/>
                <a:gd name="T11" fmla="*/ 2155060 h 108"/>
                <a:gd name="T12" fmla="*/ 2147483646 w 19"/>
                <a:gd name="T13" fmla="*/ 2056790 h 108"/>
                <a:gd name="T14" fmla="*/ 2147483646 w 19"/>
                <a:gd name="T15" fmla="*/ 1984551 h 108"/>
                <a:gd name="T16" fmla="*/ 2147483646 w 19"/>
                <a:gd name="T17" fmla="*/ 1803865 h 108"/>
                <a:gd name="T18" fmla="*/ 2147483646 w 19"/>
                <a:gd name="T19" fmla="*/ 1692583 h 108"/>
                <a:gd name="T20" fmla="*/ 2147483646 w 19"/>
                <a:gd name="T21" fmla="*/ 1615905 h 108"/>
                <a:gd name="T22" fmla="*/ 2147483646 w 19"/>
                <a:gd name="T23" fmla="*/ 1517582 h 108"/>
                <a:gd name="T24" fmla="*/ 2147483646 w 19"/>
                <a:gd name="T25" fmla="*/ 1430929 h 108"/>
                <a:gd name="T26" fmla="*/ 2147483646 w 19"/>
                <a:gd name="T27" fmla="*/ 1412801 h 108"/>
                <a:gd name="T28" fmla="*/ 2147483646 w 19"/>
                <a:gd name="T29" fmla="*/ 1287317 h 108"/>
                <a:gd name="T30" fmla="*/ 2147483646 w 19"/>
                <a:gd name="T31" fmla="*/ 1215967 h 108"/>
                <a:gd name="T32" fmla="*/ 2147483646 w 19"/>
                <a:gd name="T33" fmla="*/ 1088312 h 108"/>
                <a:gd name="T34" fmla="*/ 2147483646 w 19"/>
                <a:gd name="T35" fmla="*/ 1014451 h 108"/>
                <a:gd name="T36" fmla="*/ 2147483646 w 19"/>
                <a:gd name="T37" fmla="*/ 953154 h 108"/>
                <a:gd name="T38" fmla="*/ 2147483646 w 19"/>
                <a:gd name="T39" fmla="*/ 863871 h 108"/>
                <a:gd name="T40" fmla="*/ 2147483646 w 19"/>
                <a:gd name="T41" fmla="*/ 738543 h 108"/>
                <a:gd name="T42" fmla="*/ 2147483646 w 19"/>
                <a:gd name="T43" fmla="*/ 688227 h 108"/>
                <a:gd name="T44" fmla="*/ 2147483646 w 19"/>
                <a:gd name="T45" fmla="*/ 561709 h 108"/>
                <a:gd name="T46" fmla="*/ 2147483646 w 19"/>
                <a:gd name="T47" fmla="*/ 406877 h 108"/>
                <a:gd name="T48" fmla="*/ 2147483646 w 19"/>
                <a:gd name="T49" fmla="*/ 318937 h 108"/>
                <a:gd name="T50" fmla="*/ 2147483646 w 19"/>
                <a:gd name="T51" fmla="*/ 201970 h 108"/>
                <a:gd name="T52" fmla="*/ 2147483646 w 19"/>
                <a:gd name="T53" fmla="*/ 153611 h 108"/>
                <a:gd name="T54" fmla="*/ 2147483646 w 19"/>
                <a:gd name="T55" fmla="*/ 59898 h 108"/>
                <a:gd name="T56" fmla="*/ 2147483646 w 19"/>
                <a:gd name="T57" fmla="*/ 0 h 108"/>
                <a:gd name="T58" fmla="*/ 1828128180 w 19"/>
                <a:gd name="T59" fmla="*/ 59898 h 108"/>
                <a:gd name="T60" fmla="*/ 1828128180 w 19"/>
                <a:gd name="T61" fmla="*/ 0 h 108"/>
                <a:gd name="T62" fmla="*/ 1828128180 w 19"/>
                <a:gd name="T63" fmla="*/ 59898 h 108"/>
                <a:gd name="T64" fmla="*/ 2106644091 w 19"/>
                <a:gd name="T65" fmla="*/ 179007 h 108"/>
                <a:gd name="T66" fmla="*/ 2147483646 w 19"/>
                <a:gd name="T67" fmla="*/ 235361 h 108"/>
                <a:gd name="T68" fmla="*/ 2147483646 w 19"/>
                <a:gd name="T69" fmla="*/ 318937 h 108"/>
                <a:gd name="T70" fmla="*/ 2147483646 w 19"/>
                <a:gd name="T71" fmla="*/ 419343 h 108"/>
                <a:gd name="T72" fmla="*/ 2147483646 w 19"/>
                <a:gd name="T73" fmla="*/ 603595 h 108"/>
                <a:gd name="T74" fmla="*/ 2147483646 w 19"/>
                <a:gd name="T75" fmla="*/ 657029 h 108"/>
                <a:gd name="T76" fmla="*/ 2147483646 w 19"/>
                <a:gd name="T77" fmla="*/ 738543 h 108"/>
                <a:gd name="T78" fmla="*/ 2147483646 w 19"/>
                <a:gd name="T79" fmla="*/ 863871 h 108"/>
                <a:gd name="T80" fmla="*/ 2147483646 w 19"/>
                <a:gd name="T81" fmla="*/ 924820 h 108"/>
                <a:gd name="T82" fmla="*/ 2147483646 w 19"/>
                <a:gd name="T83" fmla="*/ 1014451 h 108"/>
                <a:gd name="T84" fmla="*/ 2147483646 w 19"/>
                <a:gd name="T85" fmla="*/ 1088312 h 108"/>
                <a:gd name="T86" fmla="*/ 2147483646 w 19"/>
                <a:gd name="T87" fmla="*/ 1194020 h 108"/>
                <a:gd name="T88" fmla="*/ 2147483646 w 19"/>
                <a:gd name="T89" fmla="*/ 1287317 h 108"/>
                <a:gd name="T90" fmla="*/ 2147483646 w 19"/>
                <a:gd name="T91" fmla="*/ 1371954 h 108"/>
                <a:gd name="T92" fmla="*/ 2147483646 w 19"/>
                <a:gd name="T93" fmla="*/ 1430929 h 108"/>
                <a:gd name="T94" fmla="*/ 2147483646 w 19"/>
                <a:gd name="T95" fmla="*/ 1517582 h 108"/>
                <a:gd name="T96" fmla="*/ 2147483646 w 19"/>
                <a:gd name="T97" fmla="*/ 1598771 h 108"/>
                <a:gd name="T98" fmla="*/ 2147483646 w 19"/>
                <a:gd name="T99" fmla="*/ 1692583 h 108"/>
                <a:gd name="T100" fmla="*/ 2147483646 w 19"/>
                <a:gd name="T101" fmla="*/ 1803865 h 108"/>
                <a:gd name="T102" fmla="*/ 2147483646 w 19"/>
                <a:gd name="T103" fmla="*/ 1963552 h 108"/>
                <a:gd name="T104" fmla="*/ 2106644091 w 19"/>
                <a:gd name="T105" fmla="*/ 2056790 h 108"/>
                <a:gd name="T106" fmla="*/ 1691813543 w 19"/>
                <a:gd name="T107" fmla="*/ 2102088 h 108"/>
                <a:gd name="T108" fmla="*/ 1691813543 w 19"/>
                <a:gd name="T109" fmla="*/ 2225433 h 108"/>
                <a:gd name="T110" fmla="*/ 1085451107 w 19"/>
                <a:gd name="T111" fmla="*/ 2287774 h 108"/>
                <a:gd name="T112" fmla="*/ 1004514291 w 19"/>
                <a:gd name="T113" fmla="*/ 2347453 h 108"/>
                <a:gd name="T114" fmla="*/ 1004514291 w 19"/>
                <a:gd name="T115" fmla="*/ 2469249 h 108"/>
                <a:gd name="T116" fmla="*/ 382663916 w 19"/>
                <a:gd name="T117" fmla="*/ 2473702 h 108"/>
                <a:gd name="T118" fmla="*/ 0 w 19"/>
                <a:gd name="T119" fmla="*/ 2704298 h 108"/>
                <a:gd name="T120" fmla="*/ 0 w 19"/>
                <a:gd name="T121" fmla="*/ 2704298 h 108"/>
                <a:gd name="T122" fmla="*/ 382663916 w 19"/>
                <a:gd name="T123" fmla="*/ 2704298 h 1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"/>
                <a:gd name="T187" fmla="*/ 0 h 108"/>
                <a:gd name="T188" fmla="*/ 19 w 19"/>
                <a:gd name="T189" fmla="*/ 108 h 1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" h="108">
                  <a:moveTo>
                    <a:pt x="2" y="108"/>
                  </a:moveTo>
                  <a:lnTo>
                    <a:pt x="3" y="101"/>
                  </a:lnTo>
                  <a:lnTo>
                    <a:pt x="5" y="100"/>
                  </a:lnTo>
                  <a:lnTo>
                    <a:pt x="6" y="94"/>
                  </a:lnTo>
                  <a:lnTo>
                    <a:pt x="8" y="91"/>
                  </a:lnTo>
                  <a:lnTo>
                    <a:pt x="11" y="86"/>
                  </a:lnTo>
                  <a:lnTo>
                    <a:pt x="11" y="82"/>
                  </a:lnTo>
                  <a:lnTo>
                    <a:pt x="12" y="79"/>
                  </a:lnTo>
                  <a:lnTo>
                    <a:pt x="14" y="72"/>
                  </a:lnTo>
                  <a:lnTo>
                    <a:pt x="15" y="68"/>
                  </a:lnTo>
                  <a:lnTo>
                    <a:pt x="15" y="65"/>
                  </a:lnTo>
                  <a:lnTo>
                    <a:pt x="16" y="61"/>
                  </a:lnTo>
                  <a:lnTo>
                    <a:pt x="16" y="57"/>
                  </a:lnTo>
                  <a:lnTo>
                    <a:pt x="17" y="56"/>
                  </a:lnTo>
                  <a:lnTo>
                    <a:pt x="17" y="52"/>
                  </a:lnTo>
                  <a:lnTo>
                    <a:pt x="18" y="49"/>
                  </a:lnTo>
                  <a:lnTo>
                    <a:pt x="18" y="43"/>
                  </a:lnTo>
                  <a:lnTo>
                    <a:pt x="19" y="41"/>
                  </a:lnTo>
                  <a:lnTo>
                    <a:pt x="17" y="38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9" y="27"/>
                  </a:lnTo>
                  <a:lnTo>
                    <a:pt x="17" y="23"/>
                  </a:lnTo>
                  <a:lnTo>
                    <a:pt x="17" y="16"/>
                  </a:lnTo>
                  <a:lnTo>
                    <a:pt x="15" y="13"/>
                  </a:lnTo>
                  <a:lnTo>
                    <a:pt x="14" y="8"/>
                  </a:lnTo>
                  <a:lnTo>
                    <a:pt x="13" y="6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3" y="17"/>
                  </a:lnTo>
                  <a:lnTo>
                    <a:pt x="15" y="24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6" y="34"/>
                  </a:lnTo>
                  <a:lnTo>
                    <a:pt x="16" y="37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6" y="48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4" y="61"/>
                  </a:lnTo>
                  <a:lnTo>
                    <a:pt x="14" y="64"/>
                  </a:lnTo>
                  <a:lnTo>
                    <a:pt x="11" y="68"/>
                  </a:lnTo>
                  <a:lnTo>
                    <a:pt x="13" y="72"/>
                  </a:lnTo>
                  <a:lnTo>
                    <a:pt x="10" y="78"/>
                  </a:lnTo>
                  <a:lnTo>
                    <a:pt x="9" y="82"/>
                  </a:lnTo>
                  <a:lnTo>
                    <a:pt x="7" y="84"/>
                  </a:lnTo>
                  <a:lnTo>
                    <a:pt x="7" y="89"/>
                  </a:lnTo>
                  <a:lnTo>
                    <a:pt x="5" y="91"/>
                  </a:lnTo>
                  <a:lnTo>
                    <a:pt x="4" y="94"/>
                  </a:lnTo>
                  <a:lnTo>
                    <a:pt x="4" y="98"/>
                  </a:lnTo>
                  <a:lnTo>
                    <a:pt x="2" y="99"/>
                  </a:lnTo>
                  <a:lnTo>
                    <a:pt x="0" y="108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2" name="Freeform 28"/>
            <p:cNvSpPr>
              <a:spLocks/>
            </p:cNvSpPr>
            <p:nvPr/>
          </p:nvSpPr>
          <p:spPr bwMode="auto">
            <a:xfrm>
              <a:off x="1380" y="2632"/>
              <a:ext cx="102" cy="98"/>
            </a:xfrm>
            <a:custGeom>
              <a:avLst/>
              <a:gdLst>
                <a:gd name="T0" fmla="*/ 2147483646 w 60"/>
                <a:gd name="T1" fmla="*/ 1445896 h 75"/>
                <a:gd name="T2" fmla="*/ 2147483646 w 60"/>
                <a:gd name="T3" fmla="*/ 1445896 h 75"/>
                <a:gd name="T4" fmla="*/ 2147483646 w 60"/>
                <a:gd name="T5" fmla="*/ 1416927 h 75"/>
                <a:gd name="T6" fmla="*/ 2147483646 w 60"/>
                <a:gd name="T7" fmla="*/ 1370862 h 75"/>
                <a:gd name="T8" fmla="*/ 2147483646 w 60"/>
                <a:gd name="T9" fmla="*/ 1304865 h 75"/>
                <a:gd name="T10" fmla="*/ 2147483646 w 60"/>
                <a:gd name="T11" fmla="*/ 1278445 h 75"/>
                <a:gd name="T12" fmla="*/ 2147483646 w 60"/>
                <a:gd name="T13" fmla="*/ 1241506 h 75"/>
                <a:gd name="T14" fmla="*/ 2147483646 w 60"/>
                <a:gd name="T15" fmla="*/ 1184099 h 75"/>
                <a:gd name="T16" fmla="*/ 2147483646 w 60"/>
                <a:gd name="T17" fmla="*/ 1154741 h 75"/>
                <a:gd name="T18" fmla="*/ 2147483646 w 60"/>
                <a:gd name="T19" fmla="*/ 1106553 h 75"/>
                <a:gd name="T20" fmla="*/ 2147483646 w 60"/>
                <a:gd name="T21" fmla="*/ 1038110 h 75"/>
                <a:gd name="T22" fmla="*/ 2147483646 w 60"/>
                <a:gd name="T23" fmla="*/ 986000 h 75"/>
                <a:gd name="T24" fmla="*/ 2147483646 w 60"/>
                <a:gd name="T25" fmla="*/ 952629 h 75"/>
                <a:gd name="T26" fmla="*/ 2147483646 w 60"/>
                <a:gd name="T27" fmla="*/ 868298 h 75"/>
                <a:gd name="T28" fmla="*/ 2147483646 w 60"/>
                <a:gd name="T29" fmla="*/ 837880 h 75"/>
                <a:gd name="T30" fmla="*/ 2147483646 w 60"/>
                <a:gd name="T31" fmla="*/ 715962 h 75"/>
                <a:gd name="T32" fmla="*/ 2147483646 w 60"/>
                <a:gd name="T33" fmla="*/ 664514 h 75"/>
                <a:gd name="T34" fmla="*/ 2147483646 w 60"/>
                <a:gd name="T35" fmla="*/ 389202 h 75"/>
                <a:gd name="T36" fmla="*/ 2147483646 w 60"/>
                <a:gd name="T37" fmla="*/ 371983 h 75"/>
                <a:gd name="T38" fmla="*/ 2147483646 w 60"/>
                <a:gd name="T39" fmla="*/ 310859 h 75"/>
                <a:gd name="T40" fmla="*/ 2147483646 w 60"/>
                <a:gd name="T41" fmla="*/ 258853 h 75"/>
                <a:gd name="T42" fmla="*/ 2147483646 w 60"/>
                <a:gd name="T43" fmla="*/ 217868 h 75"/>
                <a:gd name="T44" fmla="*/ 2147483646 w 60"/>
                <a:gd name="T45" fmla="*/ 139338 h 75"/>
                <a:gd name="T46" fmla="*/ 2147483646 w 60"/>
                <a:gd name="T47" fmla="*/ 106636 h 75"/>
                <a:gd name="T48" fmla="*/ 2147483646 w 60"/>
                <a:gd name="T49" fmla="*/ 47798 h 75"/>
                <a:gd name="T50" fmla="*/ 1967850584 w 60"/>
                <a:gd name="T51" fmla="*/ 47798 h 75"/>
                <a:gd name="T52" fmla="*/ 1377578444 w 60"/>
                <a:gd name="T53" fmla="*/ 0 h 75"/>
                <a:gd name="T54" fmla="*/ 619200124 w 60"/>
                <a:gd name="T55" fmla="*/ 0 h 75"/>
                <a:gd name="T56" fmla="*/ 619200124 w 60"/>
                <a:gd name="T57" fmla="*/ 0 h 75"/>
                <a:gd name="T58" fmla="*/ 0 w 60"/>
                <a:gd name="T59" fmla="*/ 62456 h 75"/>
                <a:gd name="T60" fmla="*/ 619200124 w 60"/>
                <a:gd name="T61" fmla="*/ 62456 h 75"/>
                <a:gd name="T62" fmla="*/ 619200124 w 60"/>
                <a:gd name="T63" fmla="*/ 62456 h 75"/>
                <a:gd name="T64" fmla="*/ 1377578444 w 60"/>
                <a:gd name="T65" fmla="*/ 62456 h 75"/>
                <a:gd name="T66" fmla="*/ 2147483646 w 60"/>
                <a:gd name="T67" fmla="*/ 116027 h 75"/>
                <a:gd name="T68" fmla="*/ 2147483646 w 60"/>
                <a:gd name="T69" fmla="*/ 151609 h 75"/>
                <a:gd name="T70" fmla="*/ 2147483646 w 60"/>
                <a:gd name="T71" fmla="*/ 151609 h 75"/>
                <a:gd name="T72" fmla="*/ 2147483646 w 60"/>
                <a:gd name="T73" fmla="*/ 297859 h 75"/>
                <a:gd name="T74" fmla="*/ 2147483646 w 60"/>
                <a:gd name="T75" fmla="*/ 297859 h 75"/>
                <a:gd name="T76" fmla="*/ 2147483646 w 60"/>
                <a:gd name="T77" fmla="*/ 338235 h 75"/>
                <a:gd name="T78" fmla="*/ 2147483646 w 60"/>
                <a:gd name="T79" fmla="*/ 406189 h 75"/>
                <a:gd name="T80" fmla="*/ 2147483646 w 60"/>
                <a:gd name="T81" fmla="*/ 458290 h 75"/>
                <a:gd name="T82" fmla="*/ 2147483646 w 60"/>
                <a:gd name="T83" fmla="*/ 693519 h 75"/>
                <a:gd name="T84" fmla="*/ 2147483646 w 60"/>
                <a:gd name="T85" fmla="*/ 729053 h 75"/>
                <a:gd name="T86" fmla="*/ 2147483646 w 60"/>
                <a:gd name="T87" fmla="*/ 837880 h 75"/>
                <a:gd name="T88" fmla="*/ 2147483646 w 60"/>
                <a:gd name="T89" fmla="*/ 906198 h 75"/>
                <a:gd name="T90" fmla="*/ 2147483646 w 60"/>
                <a:gd name="T91" fmla="*/ 935524 h 75"/>
                <a:gd name="T92" fmla="*/ 2147483646 w 60"/>
                <a:gd name="T93" fmla="*/ 1022433 h 75"/>
                <a:gd name="T94" fmla="*/ 2147483646 w 60"/>
                <a:gd name="T95" fmla="*/ 1049129 h 75"/>
                <a:gd name="T96" fmla="*/ 2147483646 w 60"/>
                <a:gd name="T97" fmla="*/ 1134576 h 75"/>
                <a:gd name="T98" fmla="*/ 2147483646 w 60"/>
                <a:gd name="T99" fmla="*/ 1173213 h 75"/>
                <a:gd name="T100" fmla="*/ 2147483646 w 60"/>
                <a:gd name="T101" fmla="*/ 1222418 h 75"/>
                <a:gd name="T102" fmla="*/ 2147483646 w 60"/>
                <a:gd name="T103" fmla="*/ 1244769 h 75"/>
                <a:gd name="T104" fmla="*/ 2147483646 w 60"/>
                <a:gd name="T105" fmla="*/ 1288373 h 75"/>
                <a:gd name="T106" fmla="*/ 2147483646 w 60"/>
                <a:gd name="T107" fmla="*/ 1335979 h 75"/>
                <a:gd name="T108" fmla="*/ 2147483646 w 60"/>
                <a:gd name="T109" fmla="*/ 1370862 h 75"/>
                <a:gd name="T110" fmla="*/ 2147483646 w 60"/>
                <a:gd name="T111" fmla="*/ 1430578 h 75"/>
                <a:gd name="T112" fmla="*/ 2147483646 w 60"/>
                <a:gd name="T113" fmla="*/ 1485393 h 75"/>
                <a:gd name="T114" fmla="*/ 2147483646 w 60"/>
                <a:gd name="T115" fmla="*/ 1485393 h 75"/>
                <a:gd name="T116" fmla="*/ 2147483646 w 60"/>
                <a:gd name="T117" fmla="*/ 1445896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"/>
                <a:gd name="T178" fmla="*/ 0 h 75"/>
                <a:gd name="T179" fmla="*/ 60 w 60"/>
                <a:gd name="T180" fmla="*/ 75 h 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" h="75">
                  <a:moveTo>
                    <a:pt x="60" y="73"/>
                  </a:moveTo>
                  <a:lnTo>
                    <a:pt x="58" y="73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7" y="66"/>
                  </a:lnTo>
                  <a:lnTo>
                    <a:pt x="57" y="64"/>
                  </a:lnTo>
                  <a:lnTo>
                    <a:pt x="56" y="62"/>
                  </a:lnTo>
                  <a:lnTo>
                    <a:pt x="54" y="60"/>
                  </a:lnTo>
                  <a:lnTo>
                    <a:pt x="53" y="58"/>
                  </a:lnTo>
                  <a:lnTo>
                    <a:pt x="51" y="56"/>
                  </a:lnTo>
                  <a:lnTo>
                    <a:pt x="52" y="52"/>
                  </a:lnTo>
                  <a:lnTo>
                    <a:pt x="50" y="50"/>
                  </a:lnTo>
                  <a:lnTo>
                    <a:pt x="48" y="48"/>
                  </a:lnTo>
                  <a:lnTo>
                    <a:pt x="47" y="44"/>
                  </a:lnTo>
                  <a:lnTo>
                    <a:pt x="44" y="42"/>
                  </a:lnTo>
                  <a:lnTo>
                    <a:pt x="41" y="36"/>
                  </a:lnTo>
                  <a:lnTo>
                    <a:pt x="39" y="34"/>
                  </a:lnTo>
                  <a:lnTo>
                    <a:pt x="30" y="20"/>
                  </a:lnTo>
                  <a:lnTo>
                    <a:pt x="27" y="18"/>
                  </a:lnTo>
                  <a:lnTo>
                    <a:pt x="26" y="16"/>
                  </a:lnTo>
                  <a:lnTo>
                    <a:pt x="22" y="13"/>
                  </a:lnTo>
                  <a:lnTo>
                    <a:pt x="21" y="11"/>
                  </a:lnTo>
                  <a:lnTo>
                    <a:pt x="16" y="7"/>
                  </a:lnTo>
                  <a:lnTo>
                    <a:pt x="12" y="5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4" y="17"/>
                  </a:lnTo>
                  <a:lnTo>
                    <a:pt x="25" y="21"/>
                  </a:lnTo>
                  <a:lnTo>
                    <a:pt x="28" y="23"/>
                  </a:lnTo>
                  <a:lnTo>
                    <a:pt x="37" y="35"/>
                  </a:lnTo>
                  <a:lnTo>
                    <a:pt x="39" y="37"/>
                  </a:lnTo>
                  <a:lnTo>
                    <a:pt x="42" y="42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6" y="51"/>
                  </a:lnTo>
                  <a:lnTo>
                    <a:pt x="48" y="53"/>
                  </a:lnTo>
                  <a:lnTo>
                    <a:pt x="49" y="57"/>
                  </a:lnTo>
                  <a:lnTo>
                    <a:pt x="51" y="59"/>
                  </a:lnTo>
                  <a:lnTo>
                    <a:pt x="52" y="61"/>
                  </a:lnTo>
                  <a:lnTo>
                    <a:pt x="52" y="63"/>
                  </a:lnTo>
                  <a:lnTo>
                    <a:pt x="53" y="65"/>
                  </a:lnTo>
                  <a:lnTo>
                    <a:pt x="53" y="67"/>
                  </a:lnTo>
                  <a:lnTo>
                    <a:pt x="55" y="69"/>
                  </a:lnTo>
                  <a:lnTo>
                    <a:pt x="54" y="72"/>
                  </a:lnTo>
                  <a:lnTo>
                    <a:pt x="57" y="75"/>
                  </a:lnTo>
                  <a:lnTo>
                    <a:pt x="56" y="75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3" name="Freeform 29"/>
            <p:cNvSpPr>
              <a:spLocks/>
            </p:cNvSpPr>
            <p:nvPr/>
          </p:nvSpPr>
          <p:spPr bwMode="auto">
            <a:xfrm>
              <a:off x="1227" y="2621"/>
              <a:ext cx="157" cy="20"/>
            </a:xfrm>
            <a:custGeom>
              <a:avLst/>
              <a:gdLst>
                <a:gd name="T0" fmla="*/ 2147483646 w 93"/>
                <a:gd name="T1" fmla="*/ 355995 h 15"/>
                <a:gd name="T2" fmla="*/ 2147483646 w 93"/>
                <a:gd name="T3" fmla="*/ 355995 h 15"/>
                <a:gd name="T4" fmla="*/ 2147483646 w 93"/>
                <a:gd name="T5" fmla="*/ 206471 h 15"/>
                <a:gd name="T6" fmla="*/ 2147483646 w 93"/>
                <a:gd name="T7" fmla="*/ 116140 h 15"/>
                <a:gd name="T8" fmla="*/ 2147483646 w 93"/>
                <a:gd name="T9" fmla="*/ 116140 h 15"/>
                <a:gd name="T10" fmla="*/ 2147483646 w 93"/>
                <a:gd name="T11" fmla="*/ 0 h 15"/>
                <a:gd name="T12" fmla="*/ 2147483646 w 93"/>
                <a:gd name="T13" fmla="*/ 1 h 15"/>
                <a:gd name="T14" fmla="*/ 2147483646 w 93"/>
                <a:gd name="T15" fmla="*/ 0 h 15"/>
                <a:gd name="T16" fmla="*/ 2147483646 w 93"/>
                <a:gd name="T17" fmla="*/ 1 h 15"/>
                <a:gd name="T18" fmla="*/ 2147483646 w 93"/>
                <a:gd name="T19" fmla="*/ 116140 h 15"/>
                <a:gd name="T20" fmla="*/ 2147483646 w 93"/>
                <a:gd name="T21" fmla="*/ 154853 h 15"/>
                <a:gd name="T22" fmla="*/ 2147483646 w 93"/>
                <a:gd name="T23" fmla="*/ 154853 h 15"/>
                <a:gd name="T24" fmla="*/ 2147483646 w 93"/>
                <a:gd name="T25" fmla="*/ 206471 h 15"/>
                <a:gd name="T26" fmla="*/ 1074582531 w 93"/>
                <a:gd name="T27" fmla="*/ 355995 h 15"/>
                <a:gd name="T28" fmla="*/ 0 w 93"/>
                <a:gd name="T29" fmla="*/ 541191 h 15"/>
                <a:gd name="T30" fmla="*/ 0 w 93"/>
                <a:gd name="T31" fmla="*/ 474660 h 15"/>
                <a:gd name="T32" fmla="*/ 271071438 w 93"/>
                <a:gd name="T33" fmla="*/ 632880 h 15"/>
                <a:gd name="T34" fmla="*/ 271071438 w 93"/>
                <a:gd name="T35" fmla="*/ 541191 h 15"/>
                <a:gd name="T36" fmla="*/ 1304168994 w 93"/>
                <a:gd name="T37" fmla="*/ 405893 h 15"/>
                <a:gd name="T38" fmla="*/ 2147483646 w 93"/>
                <a:gd name="T39" fmla="*/ 275295 h 15"/>
                <a:gd name="T40" fmla="*/ 2147483646 w 93"/>
                <a:gd name="T41" fmla="*/ 266996 h 15"/>
                <a:gd name="T42" fmla="*/ 2147483646 w 93"/>
                <a:gd name="T43" fmla="*/ 266996 h 15"/>
                <a:gd name="T44" fmla="*/ 2147483646 w 93"/>
                <a:gd name="T45" fmla="*/ 275295 h 15"/>
                <a:gd name="T46" fmla="*/ 2147483646 w 93"/>
                <a:gd name="T47" fmla="*/ 206471 h 15"/>
                <a:gd name="T48" fmla="*/ 2147483646 w 93"/>
                <a:gd name="T49" fmla="*/ 154853 h 15"/>
                <a:gd name="T50" fmla="*/ 2147483646 w 93"/>
                <a:gd name="T51" fmla="*/ 154853 h 15"/>
                <a:gd name="T52" fmla="*/ 2147483646 w 93"/>
                <a:gd name="T53" fmla="*/ 116140 h 15"/>
                <a:gd name="T54" fmla="*/ 2147483646 w 93"/>
                <a:gd name="T55" fmla="*/ 266996 h 15"/>
                <a:gd name="T56" fmla="*/ 2147483646 w 93"/>
                <a:gd name="T57" fmla="*/ 266996 h 15"/>
                <a:gd name="T58" fmla="*/ 2147483646 w 93"/>
                <a:gd name="T59" fmla="*/ 367060 h 15"/>
                <a:gd name="T60" fmla="*/ 2147483646 w 93"/>
                <a:gd name="T61" fmla="*/ 474660 h 15"/>
                <a:gd name="T62" fmla="*/ 2147483646 w 93"/>
                <a:gd name="T63" fmla="*/ 474660 h 15"/>
                <a:gd name="T64" fmla="*/ 2147483646 w 93"/>
                <a:gd name="T65" fmla="*/ 355995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15"/>
                <a:gd name="T101" fmla="*/ 93 w 93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15">
                  <a:moveTo>
                    <a:pt x="93" y="8"/>
                  </a:moveTo>
                  <a:lnTo>
                    <a:pt x="93" y="8"/>
                  </a:lnTo>
                  <a:lnTo>
                    <a:pt x="88" y="5"/>
                  </a:lnTo>
                  <a:lnTo>
                    <a:pt x="72" y="3"/>
                  </a:lnTo>
                  <a:lnTo>
                    <a:pt x="70" y="3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21" y="1"/>
                  </a:lnTo>
                  <a:lnTo>
                    <a:pt x="19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5"/>
                  </a:lnTo>
                  <a:lnTo>
                    <a:pt x="4" y="8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1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21" y="7"/>
                  </a:lnTo>
                  <a:lnTo>
                    <a:pt x="23" y="5"/>
                  </a:lnTo>
                  <a:lnTo>
                    <a:pt x="39" y="4"/>
                  </a:lnTo>
                  <a:lnTo>
                    <a:pt x="43" y="4"/>
                  </a:lnTo>
                  <a:lnTo>
                    <a:pt x="48" y="3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88" y="9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8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4" name="Freeform 30"/>
            <p:cNvSpPr>
              <a:spLocks/>
            </p:cNvSpPr>
            <p:nvPr/>
          </p:nvSpPr>
          <p:spPr bwMode="auto">
            <a:xfrm>
              <a:off x="1144" y="2636"/>
              <a:ext cx="84" cy="82"/>
            </a:xfrm>
            <a:custGeom>
              <a:avLst/>
              <a:gdLst>
                <a:gd name="T0" fmla="*/ 2147483646 w 50"/>
                <a:gd name="T1" fmla="*/ 0 h 63"/>
                <a:gd name="T2" fmla="*/ 2147483646 w 50"/>
                <a:gd name="T3" fmla="*/ 0 h 63"/>
                <a:gd name="T4" fmla="*/ 2147483646 w 50"/>
                <a:gd name="T5" fmla="*/ 0 h 63"/>
                <a:gd name="T6" fmla="*/ 2147483646 w 50"/>
                <a:gd name="T7" fmla="*/ 1 h 63"/>
                <a:gd name="T8" fmla="*/ 2147483646 w 50"/>
                <a:gd name="T9" fmla="*/ 57062 h 63"/>
                <a:gd name="T10" fmla="*/ 2147483646 w 50"/>
                <a:gd name="T11" fmla="*/ 74271 h 63"/>
                <a:gd name="T12" fmla="*/ 2147483646 w 50"/>
                <a:gd name="T13" fmla="*/ 74271 h 63"/>
                <a:gd name="T14" fmla="*/ 2147483646 w 50"/>
                <a:gd name="T15" fmla="*/ 96670 h 63"/>
                <a:gd name="T16" fmla="*/ 2147483646 w 50"/>
                <a:gd name="T17" fmla="*/ 125824 h 63"/>
                <a:gd name="T18" fmla="*/ 2147483646 w 50"/>
                <a:gd name="T19" fmla="*/ 163771 h 63"/>
                <a:gd name="T20" fmla="*/ 2147483646 w 50"/>
                <a:gd name="T21" fmla="*/ 173869 h 63"/>
                <a:gd name="T22" fmla="*/ 2147483646 w 50"/>
                <a:gd name="T23" fmla="*/ 226306 h 63"/>
                <a:gd name="T24" fmla="*/ 2147483646 w 50"/>
                <a:gd name="T25" fmla="*/ 261013 h 63"/>
                <a:gd name="T26" fmla="*/ 2147483646 w 50"/>
                <a:gd name="T27" fmla="*/ 304208 h 63"/>
                <a:gd name="T28" fmla="*/ 2147483646 w 50"/>
                <a:gd name="T29" fmla="*/ 339731 h 63"/>
                <a:gd name="T30" fmla="*/ 2147483646 w 50"/>
                <a:gd name="T31" fmla="*/ 361124 h 63"/>
                <a:gd name="T32" fmla="*/ 2147483646 w 50"/>
                <a:gd name="T33" fmla="*/ 437189 h 63"/>
                <a:gd name="T34" fmla="*/ 2147483646 w 50"/>
                <a:gd name="T35" fmla="*/ 472476 h 63"/>
                <a:gd name="T36" fmla="*/ 2147483646 w 50"/>
                <a:gd name="T37" fmla="*/ 515367 h 63"/>
                <a:gd name="T38" fmla="*/ 2147483646 w 50"/>
                <a:gd name="T39" fmla="*/ 533902 h 63"/>
                <a:gd name="T40" fmla="*/ 1929970589 w 50"/>
                <a:gd name="T41" fmla="*/ 611790 h 63"/>
                <a:gd name="T42" fmla="*/ 1929970589 w 50"/>
                <a:gd name="T43" fmla="*/ 630417 h 63"/>
                <a:gd name="T44" fmla="*/ 1553555440 w 50"/>
                <a:gd name="T45" fmla="*/ 694920 h 63"/>
                <a:gd name="T46" fmla="*/ 1332812139 w 50"/>
                <a:gd name="T47" fmla="*/ 740655 h 63"/>
                <a:gd name="T48" fmla="*/ 924735381 w 50"/>
                <a:gd name="T49" fmla="*/ 776396 h 63"/>
                <a:gd name="T50" fmla="*/ 924735381 w 50"/>
                <a:gd name="T51" fmla="*/ 845400 h 63"/>
                <a:gd name="T52" fmla="*/ 356238016 w 50"/>
                <a:gd name="T53" fmla="*/ 858073 h 63"/>
                <a:gd name="T54" fmla="*/ 212046438 w 50"/>
                <a:gd name="T55" fmla="*/ 919603 h 63"/>
                <a:gd name="T56" fmla="*/ 0 w 50"/>
                <a:gd name="T57" fmla="*/ 1087412 h 63"/>
                <a:gd name="T58" fmla="*/ 356238016 w 50"/>
                <a:gd name="T59" fmla="*/ 1087412 h 63"/>
                <a:gd name="T60" fmla="*/ 598479867 w 50"/>
                <a:gd name="T61" fmla="*/ 919603 h 63"/>
                <a:gd name="T62" fmla="*/ 1005446177 w 50"/>
                <a:gd name="T63" fmla="*/ 904499 h 63"/>
                <a:gd name="T64" fmla="*/ 1332812139 w 50"/>
                <a:gd name="T65" fmla="*/ 845400 h 63"/>
                <a:gd name="T66" fmla="*/ 1332812139 w 50"/>
                <a:gd name="T67" fmla="*/ 776396 h 63"/>
                <a:gd name="T68" fmla="*/ 1689149577 w 50"/>
                <a:gd name="T69" fmla="*/ 749127 h 63"/>
                <a:gd name="T70" fmla="*/ 2147483646 w 50"/>
                <a:gd name="T71" fmla="*/ 694920 h 63"/>
                <a:gd name="T72" fmla="*/ 2147483646 w 50"/>
                <a:gd name="T73" fmla="*/ 670795 h 63"/>
                <a:gd name="T74" fmla="*/ 2147483646 w 50"/>
                <a:gd name="T75" fmla="*/ 630417 h 63"/>
                <a:gd name="T76" fmla="*/ 2147483646 w 50"/>
                <a:gd name="T77" fmla="*/ 575549 h 63"/>
                <a:gd name="T78" fmla="*/ 2147483646 w 50"/>
                <a:gd name="T79" fmla="*/ 562278 h 63"/>
                <a:gd name="T80" fmla="*/ 2147483646 w 50"/>
                <a:gd name="T81" fmla="*/ 515367 h 63"/>
                <a:gd name="T82" fmla="*/ 2147483646 w 50"/>
                <a:gd name="T83" fmla="*/ 470034 h 63"/>
                <a:gd name="T84" fmla="*/ 2147483646 w 50"/>
                <a:gd name="T85" fmla="*/ 395953 h 63"/>
                <a:gd name="T86" fmla="*/ 2147483646 w 50"/>
                <a:gd name="T87" fmla="*/ 383392 h 63"/>
                <a:gd name="T88" fmla="*/ 2147483646 w 50"/>
                <a:gd name="T89" fmla="*/ 339731 h 63"/>
                <a:gd name="T90" fmla="*/ 2147483646 w 50"/>
                <a:gd name="T91" fmla="*/ 294557 h 63"/>
                <a:gd name="T92" fmla="*/ 2147483646 w 50"/>
                <a:gd name="T93" fmla="*/ 261013 h 63"/>
                <a:gd name="T94" fmla="*/ 2147483646 w 50"/>
                <a:gd name="T95" fmla="*/ 213162 h 63"/>
                <a:gd name="T96" fmla="*/ 2147483646 w 50"/>
                <a:gd name="T97" fmla="*/ 179566 h 63"/>
                <a:gd name="T98" fmla="*/ 2147483646 w 50"/>
                <a:gd name="T99" fmla="*/ 163771 h 63"/>
                <a:gd name="T100" fmla="*/ 2147483646 w 50"/>
                <a:gd name="T101" fmla="*/ 133582 h 63"/>
                <a:gd name="T102" fmla="*/ 2147483646 w 50"/>
                <a:gd name="T103" fmla="*/ 102630 h 63"/>
                <a:gd name="T104" fmla="*/ 2147483646 w 50"/>
                <a:gd name="T105" fmla="*/ 96670 h 63"/>
                <a:gd name="T106" fmla="*/ 2147483646 w 50"/>
                <a:gd name="T107" fmla="*/ 96670 h 63"/>
                <a:gd name="T108" fmla="*/ 2147483646 w 50"/>
                <a:gd name="T109" fmla="*/ 57062 h 63"/>
                <a:gd name="T110" fmla="*/ 2147483646 w 50"/>
                <a:gd name="T111" fmla="*/ 57062 h 63"/>
                <a:gd name="T112" fmla="*/ 2147483646 w 50"/>
                <a:gd name="T113" fmla="*/ 74271 h 63"/>
                <a:gd name="T114" fmla="*/ 2147483646 w 50"/>
                <a:gd name="T115" fmla="*/ 74271 h 63"/>
                <a:gd name="T116" fmla="*/ 2147483646 w 50"/>
                <a:gd name="T117" fmla="*/ 0 h 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"/>
                <a:gd name="T178" fmla="*/ 0 h 63"/>
                <a:gd name="T179" fmla="*/ 50 w 50"/>
                <a:gd name="T180" fmla="*/ 63 h 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" h="63">
                  <a:moveTo>
                    <a:pt x="49" y="0"/>
                  </a:move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29" y="10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3" y="18"/>
                  </a:lnTo>
                  <a:lnTo>
                    <a:pt x="21" y="20"/>
                  </a:lnTo>
                  <a:lnTo>
                    <a:pt x="19" y="21"/>
                  </a:lnTo>
                  <a:lnTo>
                    <a:pt x="16" y="25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7" y="40"/>
                  </a:lnTo>
                  <a:lnTo>
                    <a:pt x="6" y="43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2" y="50"/>
                  </a:lnTo>
                  <a:lnTo>
                    <a:pt x="1" y="54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54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10" y="40"/>
                  </a:lnTo>
                  <a:lnTo>
                    <a:pt x="11" y="39"/>
                  </a:lnTo>
                  <a:lnTo>
                    <a:pt x="13" y="37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8" y="27"/>
                  </a:lnTo>
                  <a:lnTo>
                    <a:pt x="20" y="23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8" y="17"/>
                  </a:lnTo>
                  <a:lnTo>
                    <a:pt x="29" y="15"/>
                  </a:lnTo>
                  <a:lnTo>
                    <a:pt x="31" y="12"/>
                  </a:lnTo>
                  <a:lnTo>
                    <a:pt x="33" y="11"/>
                  </a:lnTo>
                  <a:lnTo>
                    <a:pt x="35" y="9"/>
                  </a:lnTo>
                  <a:lnTo>
                    <a:pt x="37" y="8"/>
                  </a:lnTo>
                  <a:lnTo>
                    <a:pt x="41" y="6"/>
                  </a:lnTo>
                  <a:lnTo>
                    <a:pt x="43" y="5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5" name="Freeform 31"/>
            <p:cNvSpPr>
              <a:spLocks/>
            </p:cNvSpPr>
            <p:nvPr/>
          </p:nvSpPr>
          <p:spPr bwMode="auto">
            <a:xfrm>
              <a:off x="1129" y="2716"/>
              <a:ext cx="18" cy="95"/>
            </a:xfrm>
            <a:custGeom>
              <a:avLst/>
              <a:gdLst>
                <a:gd name="T0" fmla="*/ 769930681 w 11"/>
                <a:gd name="T1" fmla="*/ 0 h 73"/>
                <a:gd name="T2" fmla="*/ 769930681 w 11"/>
                <a:gd name="T3" fmla="*/ 0 h 73"/>
                <a:gd name="T4" fmla="*/ 536928930 w 11"/>
                <a:gd name="T5" fmla="*/ 1 h 73"/>
                <a:gd name="T6" fmla="*/ 536928930 w 11"/>
                <a:gd name="T7" fmla="*/ 96147 h 73"/>
                <a:gd name="T8" fmla="*/ 393751018 w 11"/>
                <a:gd name="T9" fmla="*/ 132460 h 73"/>
                <a:gd name="T10" fmla="*/ 328123235 w 11"/>
                <a:gd name="T11" fmla="*/ 172379 h 73"/>
                <a:gd name="T12" fmla="*/ 328123235 w 11"/>
                <a:gd name="T13" fmla="*/ 232646 h 73"/>
                <a:gd name="T14" fmla="*/ 328123235 w 11"/>
                <a:gd name="T15" fmla="*/ 275764 h 73"/>
                <a:gd name="T16" fmla="*/ 147048991 w 11"/>
                <a:gd name="T17" fmla="*/ 512740 h 73"/>
                <a:gd name="T18" fmla="*/ 89863272 w 11"/>
                <a:gd name="T19" fmla="*/ 557641 h 73"/>
                <a:gd name="T20" fmla="*/ 89863272 w 11"/>
                <a:gd name="T21" fmla="*/ 626867 h 73"/>
                <a:gd name="T22" fmla="*/ 0 w 11"/>
                <a:gd name="T23" fmla="*/ 667264 h 73"/>
                <a:gd name="T24" fmla="*/ 147048991 w 11"/>
                <a:gd name="T25" fmla="*/ 697921 h 73"/>
                <a:gd name="T26" fmla="*/ 89863272 w 11"/>
                <a:gd name="T27" fmla="*/ 790935 h 73"/>
                <a:gd name="T28" fmla="*/ 147048991 w 11"/>
                <a:gd name="T29" fmla="*/ 895289 h 73"/>
                <a:gd name="T30" fmla="*/ 147048991 w 11"/>
                <a:gd name="T31" fmla="*/ 916020 h 73"/>
                <a:gd name="T32" fmla="*/ 147048991 w 11"/>
                <a:gd name="T33" fmla="*/ 944400 h 73"/>
                <a:gd name="T34" fmla="*/ 240625622 w 11"/>
                <a:gd name="T35" fmla="*/ 1006637 h 73"/>
                <a:gd name="T36" fmla="*/ 240625622 w 11"/>
                <a:gd name="T37" fmla="*/ 1006637 h 73"/>
                <a:gd name="T38" fmla="*/ 240625622 w 11"/>
                <a:gd name="T39" fmla="*/ 1034352 h 73"/>
                <a:gd name="T40" fmla="*/ 240625622 w 11"/>
                <a:gd name="T41" fmla="*/ 1082033 h 73"/>
                <a:gd name="T42" fmla="*/ 328123235 w 11"/>
                <a:gd name="T43" fmla="*/ 1111535 h 73"/>
                <a:gd name="T44" fmla="*/ 328123235 w 11"/>
                <a:gd name="T45" fmla="*/ 1139748 h 73"/>
                <a:gd name="T46" fmla="*/ 240625622 w 11"/>
                <a:gd name="T47" fmla="*/ 1192081 h 73"/>
                <a:gd name="T48" fmla="*/ 536928930 w 11"/>
                <a:gd name="T49" fmla="*/ 1248979 h 73"/>
                <a:gd name="T50" fmla="*/ 536928930 w 11"/>
                <a:gd name="T51" fmla="*/ 1248979 h 73"/>
                <a:gd name="T52" fmla="*/ 769930681 w 11"/>
                <a:gd name="T53" fmla="*/ 1212105 h 73"/>
                <a:gd name="T54" fmla="*/ 769930681 w 11"/>
                <a:gd name="T55" fmla="*/ 1212105 h 73"/>
                <a:gd name="T56" fmla="*/ 536928930 w 11"/>
                <a:gd name="T57" fmla="*/ 1181973 h 73"/>
                <a:gd name="T58" fmla="*/ 644319848 w 11"/>
                <a:gd name="T59" fmla="*/ 1111535 h 73"/>
                <a:gd name="T60" fmla="*/ 491112746 w 11"/>
                <a:gd name="T61" fmla="*/ 1111535 h 73"/>
                <a:gd name="T62" fmla="*/ 491112746 w 11"/>
                <a:gd name="T63" fmla="*/ 1082033 h 73"/>
                <a:gd name="T64" fmla="*/ 491112746 w 11"/>
                <a:gd name="T65" fmla="*/ 1061639 h 73"/>
                <a:gd name="T66" fmla="*/ 393751018 w 11"/>
                <a:gd name="T67" fmla="*/ 992465 h 73"/>
                <a:gd name="T68" fmla="*/ 393751018 w 11"/>
                <a:gd name="T69" fmla="*/ 992465 h 73"/>
                <a:gd name="T70" fmla="*/ 393751018 w 11"/>
                <a:gd name="T71" fmla="*/ 959742 h 73"/>
                <a:gd name="T72" fmla="*/ 328123235 w 11"/>
                <a:gd name="T73" fmla="*/ 916020 h 73"/>
                <a:gd name="T74" fmla="*/ 328123235 w 11"/>
                <a:gd name="T75" fmla="*/ 895289 h 73"/>
                <a:gd name="T76" fmla="*/ 240625622 w 11"/>
                <a:gd name="T77" fmla="*/ 790935 h 73"/>
                <a:gd name="T78" fmla="*/ 328123235 w 11"/>
                <a:gd name="T79" fmla="*/ 697921 h 73"/>
                <a:gd name="T80" fmla="*/ 328123235 w 11"/>
                <a:gd name="T81" fmla="*/ 643410 h 73"/>
                <a:gd name="T82" fmla="*/ 147048991 w 11"/>
                <a:gd name="T83" fmla="*/ 626867 h 73"/>
                <a:gd name="T84" fmla="*/ 240625622 w 11"/>
                <a:gd name="T85" fmla="*/ 557641 h 73"/>
                <a:gd name="T86" fmla="*/ 240625622 w 11"/>
                <a:gd name="T87" fmla="*/ 512740 h 73"/>
                <a:gd name="T88" fmla="*/ 393751018 w 11"/>
                <a:gd name="T89" fmla="*/ 275764 h 73"/>
                <a:gd name="T90" fmla="*/ 491112746 w 11"/>
                <a:gd name="T91" fmla="*/ 232646 h 73"/>
                <a:gd name="T92" fmla="*/ 491112746 w 11"/>
                <a:gd name="T93" fmla="*/ 172379 h 73"/>
                <a:gd name="T94" fmla="*/ 644319848 w 11"/>
                <a:gd name="T95" fmla="*/ 162831 h 73"/>
                <a:gd name="T96" fmla="*/ 769930681 w 11"/>
                <a:gd name="T97" fmla="*/ 96147 h 73"/>
                <a:gd name="T98" fmla="*/ 769930681 w 11"/>
                <a:gd name="T99" fmla="*/ 56772 h 73"/>
                <a:gd name="T100" fmla="*/ 878610976 w 11"/>
                <a:gd name="T101" fmla="*/ 43625 h 73"/>
                <a:gd name="T102" fmla="*/ 878610976 w 11"/>
                <a:gd name="T103" fmla="*/ 43625 h 73"/>
                <a:gd name="T104" fmla="*/ 769930681 w 11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"/>
                <a:gd name="T160" fmla="*/ 0 h 73"/>
                <a:gd name="T161" fmla="*/ 11 w 11"/>
                <a:gd name="T162" fmla="*/ 73 h 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" h="73">
                  <a:moveTo>
                    <a:pt x="9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7" y="5"/>
                  </a:lnTo>
                  <a:lnTo>
                    <a:pt x="5" y="8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30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2" y="41"/>
                  </a:lnTo>
                  <a:lnTo>
                    <a:pt x="1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3" y="70"/>
                  </a:lnTo>
                  <a:lnTo>
                    <a:pt x="7" y="73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2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3" y="46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2" y="37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5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8" y="9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6" name="Freeform 32"/>
            <p:cNvSpPr>
              <a:spLocks/>
            </p:cNvSpPr>
            <p:nvPr/>
          </p:nvSpPr>
          <p:spPr bwMode="auto">
            <a:xfrm>
              <a:off x="1139" y="2809"/>
              <a:ext cx="84" cy="73"/>
            </a:xfrm>
            <a:custGeom>
              <a:avLst/>
              <a:gdLst>
                <a:gd name="T0" fmla="*/ 212046438 w 50"/>
                <a:gd name="T1" fmla="*/ 45513 h 56"/>
                <a:gd name="T2" fmla="*/ 212046438 w 50"/>
                <a:gd name="T3" fmla="*/ 0 h 56"/>
                <a:gd name="T4" fmla="*/ 0 w 50"/>
                <a:gd name="T5" fmla="*/ 59329 h 56"/>
                <a:gd name="T6" fmla="*/ 356238016 w 50"/>
                <a:gd name="T7" fmla="*/ 100818 h 56"/>
                <a:gd name="T8" fmla="*/ 598479867 w 50"/>
                <a:gd name="T9" fmla="*/ 131423 h 56"/>
                <a:gd name="T10" fmla="*/ 598479867 w 50"/>
                <a:gd name="T11" fmla="*/ 187263 h 56"/>
                <a:gd name="T12" fmla="*/ 1332812139 w 50"/>
                <a:gd name="T13" fmla="*/ 271705 h 56"/>
                <a:gd name="T14" fmla="*/ 1553555440 w 50"/>
                <a:gd name="T15" fmla="*/ 353130 h 56"/>
                <a:gd name="T16" fmla="*/ 1929970589 w 50"/>
                <a:gd name="T17" fmla="*/ 414817 h 56"/>
                <a:gd name="T18" fmla="*/ 2147483646 w 50"/>
                <a:gd name="T19" fmla="*/ 536819 h 56"/>
                <a:gd name="T20" fmla="*/ 2147483646 w 50"/>
                <a:gd name="T21" fmla="*/ 561599 h 56"/>
                <a:gd name="T22" fmla="*/ 2147483646 w 50"/>
                <a:gd name="T23" fmla="*/ 644883 h 56"/>
                <a:gd name="T24" fmla="*/ 2147483646 w 50"/>
                <a:gd name="T25" fmla="*/ 672402 h 56"/>
                <a:gd name="T26" fmla="*/ 2147483646 w 50"/>
                <a:gd name="T27" fmla="*/ 704898 h 56"/>
                <a:gd name="T28" fmla="*/ 2147483646 w 50"/>
                <a:gd name="T29" fmla="*/ 840651 h 56"/>
                <a:gd name="T30" fmla="*/ 2147483646 w 50"/>
                <a:gd name="T31" fmla="*/ 855474 h 56"/>
                <a:gd name="T32" fmla="*/ 2147483646 w 50"/>
                <a:gd name="T33" fmla="*/ 876524 h 56"/>
                <a:gd name="T34" fmla="*/ 2147483646 w 50"/>
                <a:gd name="T35" fmla="*/ 912216 h 56"/>
                <a:gd name="T36" fmla="*/ 2147483646 w 50"/>
                <a:gd name="T37" fmla="*/ 912216 h 56"/>
                <a:gd name="T38" fmla="*/ 2147483646 w 50"/>
                <a:gd name="T39" fmla="*/ 918885 h 56"/>
                <a:gd name="T40" fmla="*/ 2147483646 w 50"/>
                <a:gd name="T41" fmla="*/ 963844 h 56"/>
                <a:gd name="T42" fmla="*/ 2147483646 w 50"/>
                <a:gd name="T43" fmla="*/ 976129 h 56"/>
                <a:gd name="T44" fmla="*/ 2147483646 w 50"/>
                <a:gd name="T45" fmla="*/ 1019703 h 56"/>
                <a:gd name="T46" fmla="*/ 2147483646 w 50"/>
                <a:gd name="T47" fmla="*/ 1019703 h 56"/>
                <a:gd name="T48" fmla="*/ 2147483646 w 50"/>
                <a:gd name="T49" fmla="*/ 976129 h 56"/>
                <a:gd name="T50" fmla="*/ 2147483646 w 50"/>
                <a:gd name="T51" fmla="*/ 976129 h 56"/>
                <a:gd name="T52" fmla="*/ 2147483646 w 50"/>
                <a:gd name="T53" fmla="*/ 954324 h 56"/>
                <a:gd name="T54" fmla="*/ 2147483646 w 50"/>
                <a:gd name="T55" fmla="*/ 918885 h 56"/>
                <a:gd name="T56" fmla="*/ 2147483646 w 50"/>
                <a:gd name="T57" fmla="*/ 892055 h 56"/>
                <a:gd name="T58" fmla="*/ 2147483646 w 50"/>
                <a:gd name="T59" fmla="*/ 892055 h 56"/>
                <a:gd name="T60" fmla="*/ 2147483646 w 50"/>
                <a:gd name="T61" fmla="*/ 840651 h 56"/>
                <a:gd name="T62" fmla="*/ 2147483646 w 50"/>
                <a:gd name="T63" fmla="*/ 784579 h 56"/>
                <a:gd name="T64" fmla="*/ 2147483646 w 50"/>
                <a:gd name="T65" fmla="*/ 784579 h 56"/>
                <a:gd name="T66" fmla="*/ 2147483646 w 50"/>
                <a:gd name="T67" fmla="*/ 784579 h 56"/>
                <a:gd name="T68" fmla="*/ 2147483646 w 50"/>
                <a:gd name="T69" fmla="*/ 699782 h 56"/>
                <a:gd name="T70" fmla="*/ 2147483646 w 50"/>
                <a:gd name="T71" fmla="*/ 601869 h 56"/>
                <a:gd name="T72" fmla="*/ 2147483646 w 50"/>
                <a:gd name="T73" fmla="*/ 561599 h 56"/>
                <a:gd name="T74" fmla="*/ 2147483646 w 50"/>
                <a:gd name="T75" fmla="*/ 515815 h 56"/>
                <a:gd name="T76" fmla="*/ 2147483646 w 50"/>
                <a:gd name="T77" fmla="*/ 379500 h 56"/>
                <a:gd name="T78" fmla="*/ 1929970589 w 50"/>
                <a:gd name="T79" fmla="*/ 315906 h 56"/>
                <a:gd name="T80" fmla="*/ 1689149577 w 50"/>
                <a:gd name="T81" fmla="*/ 271705 h 56"/>
                <a:gd name="T82" fmla="*/ 1553555440 w 50"/>
                <a:gd name="T83" fmla="*/ 185904 h 56"/>
                <a:gd name="T84" fmla="*/ 1332812139 w 50"/>
                <a:gd name="T85" fmla="*/ 109400 h 56"/>
                <a:gd name="T86" fmla="*/ 924735381 w 50"/>
                <a:gd name="T87" fmla="*/ 77340 h 56"/>
                <a:gd name="T88" fmla="*/ 356238016 w 50"/>
                <a:gd name="T89" fmla="*/ 45513 h 56"/>
                <a:gd name="T90" fmla="*/ 598479867 w 50"/>
                <a:gd name="T91" fmla="*/ 0 h 56"/>
                <a:gd name="T92" fmla="*/ 598479867 w 50"/>
                <a:gd name="T93" fmla="*/ 0 h 56"/>
                <a:gd name="T94" fmla="*/ 212046438 w 50"/>
                <a:gd name="T95" fmla="*/ 45513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"/>
                <a:gd name="T145" fmla="*/ 0 h 56"/>
                <a:gd name="T146" fmla="*/ 50 w 50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" h="56">
                  <a:moveTo>
                    <a:pt x="1" y="2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11"/>
                  </a:lnTo>
                  <a:lnTo>
                    <a:pt x="6" y="15"/>
                  </a:lnTo>
                  <a:lnTo>
                    <a:pt x="7" y="19"/>
                  </a:lnTo>
                  <a:lnTo>
                    <a:pt x="9" y="23"/>
                  </a:lnTo>
                  <a:lnTo>
                    <a:pt x="13" y="29"/>
                  </a:lnTo>
                  <a:lnTo>
                    <a:pt x="17" y="31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9" y="46"/>
                  </a:lnTo>
                  <a:lnTo>
                    <a:pt x="29" y="47"/>
                  </a:lnTo>
                  <a:lnTo>
                    <a:pt x="33" y="48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51"/>
                  </a:lnTo>
                  <a:lnTo>
                    <a:pt x="41" y="53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48" y="52"/>
                  </a:lnTo>
                  <a:lnTo>
                    <a:pt x="41" y="51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23" y="38"/>
                  </a:lnTo>
                  <a:lnTo>
                    <a:pt x="22" y="34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7" name="Freeform 33"/>
            <p:cNvSpPr>
              <a:spLocks/>
            </p:cNvSpPr>
            <p:nvPr/>
          </p:nvSpPr>
          <p:spPr bwMode="auto">
            <a:xfrm>
              <a:off x="1220" y="2878"/>
              <a:ext cx="15" cy="5"/>
            </a:xfrm>
            <a:custGeom>
              <a:avLst/>
              <a:gdLst>
                <a:gd name="T0" fmla="*/ 0 w 9"/>
                <a:gd name="T1" fmla="*/ 12938 h 4"/>
                <a:gd name="T2" fmla="*/ 1152934353 w 9"/>
                <a:gd name="T3" fmla="*/ 16173 h 4"/>
                <a:gd name="T4" fmla="*/ 1470343208 w 9"/>
                <a:gd name="T5" fmla="*/ 16173 h 4"/>
                <a:gd name="T6" fmla="*/ 1470343208 w 9"/>
                <a:gd name="T7" fmla="*/ 9974 h 4"/>
                <a:gd name="T8" fmla="*/ 1470343208 w 9"/>
                <a:gd name="T9" fmla="*/ 16173 h 4"/>
                <a:gd name="T10" fmla="*/ 1470343208 w 9"/>
                <a:gd name="T11" fmla="*/ 16173 h 4"/>
                <a:gd name="T12" fmla="*/ 1470343208 w 9"/>
                <a:gd name="T13" fmla="*/ 0 h 4"/>
                <a:gd name="T14" fmla="*/ 1470343208 w 9"/>
                <a:gd name="T15" fmla="*/ 0 h 4"/>
                <a:gd name="T16" fmla="*/ 1297261088 w 9"/>
                <a:gd name="T17" fmla="*/ 0 h 4"/>
                <a:gd name="T18" fmla="*/ 1152934353 w 9"/>
                <a:gd name="T19" fmla="*/ 9974 h 4"/>
                <a:gd name="T20" fmla="*/ 981982383 w 9"/>
                <a:gd name="T21" fmla="*/ 0 h 4"/>
                <a:gd name="T22" fmla="*/ 778356653 w 9"/>
                <a:gd name="T23" fmla="*/ 9974 h 4"/>
                <a:gd name="T24" fmla="*/ 280208395 w 9"/>
                <a:gd name="T25" fmla="*/ 1 h 4"/>
                <a:gd name="T26" fmla="*/ 280208395 w 9"/>
                <a:gd name="T27" fmla="*/ 1 h 4"/>
                <a:gd name="T28" fmla="*/ 0 w 9"/>
                <a:gd name="T29" fmla="*/ 12938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4"/>
                <a:gd name="T47" fmla="*/ 9 w 9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4">
                  <a:moveTo>
                    <a:pt x="0" y="3"/>
                  </a:moveTo>
                  <a:lnTo>
                    <a:pt x="7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8" name="Freeform 34"/>
            <p:cNvSpPr>
              <a:spLocks/>
            </p:cNvSpPr>
            <p:nvPr/>
          </p:nvSpPr>
          <p:spPr bwMode="auto">
            <a:xfrm>
              <a:off x="1208" y="2861"/>
              <a:ext cx="27" cy="22"/>
            </a:xfrm>
            <a:custGeom>
              <a:avLst/>
              <a:gdLst>
                <a:gd name="T0" fmla="*/ 2147483646 w 16"/>
                <a:gd name="T1" fmla="*/ 180117 h 17"/>
                <a:gd name="T2" fmla="*/ 452457917 w 16"/>
                <a:gd name="T3" fmla="*/ 0 h 17"/>
                <a:gd name="T4" fmla="*/ 0 w 16"/>
                <a:gd name="T5" fmla="*/ 29630 h 17"/>
                <a:gd name="T6" fmla="*/ 2147483646 w 16"/>
                <a:gd name="T7" fmla="*/ 233093 h 17"/>
                <a:gd name="T8" fmla="*/ 2147483646 w 16"/>
                <a:gd name="T9" fmla="*/ 1801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7"/>
                <a:gd name="T17" fmla="*/ 16 w 1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7">
                  <a:moveTo>
                    <a:pt x="16" y="13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6" y="17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9" name="Freeform 35"/>
            <p:cNvSpPr>
              <a:spLocks/>
            </p:cNvSpPr>
            <p:nvPr/>
          </p:nvSpPr>
          <p:spPr bwMode="auto">
            <a:xfrm>
              <a:off x="1178" y="2820"/>
              <a:ext cx="33" cy="44"/>
            </a:xfrm>
            <a:custGeom>
              <a:avLst/>
              <a:gdLst>
                <a:gd name="T0" fmla="*/ 2089015465 w 20"/>
                <a:gd name="T1" fmla="*/ 1396345 h 33"/>
                <a:gd name="T2" fmla="*/ 2147483646 w 20"/>
                <a:gd name="T3" fmla="*/ 1282823 h 33"/>
                <a:gd name="T4" fmla="*/ 1877993832 w 20"/>
                <a:gd name="T5" fmla="*/ 1125120 h 33"/>
                <a:gd name="T6" fmla="*/ 1877993832 w 20"/>
                <a:gd name="T7" fmla="*/ 1125120 h 33"/>
                <a:gd name="T8" fmla="*/ 1877993832 w 20"/>
                <a:gd name="T9" fmla="*/ 1047259 h 33"/>
                <a:gd name="T10" fmla="*/ 1877993832 w 20"/>
                <a:gd name="T11" fmla="*/ 1047259 h 33"/>
                <a:gd name="T12" fmla="*/ 1682543755 w 20"/>
                <a:gd name="T13" fmla="*/ 962117 h 33"/>
                <a:gd name="T14" fmla="*/ 1569552588 w 20"/>
                <a:gd name="T15" fmla="*/ 870068 h 33"/>
                <a:gd name="T16" fmla="*/ 1569552588 w 20"/>
                <a:gd name="T17" fmla="*/ 870068 h 33"/>
                <a:gd name="T18" fmla="*/ 1569552588 w 20"/>
                <a:gd name="T19" fmla="*/ 870068 h 33"/>
                <a:gd name="T20" fmla="*/ 1341840407 w 20"/>
                <a:gd name="T21" fmla="*/ 785444 h 33"/>
                <a:gd name="T22" fmla="*/ 1247942089 w 20"/>
                <a:gd name="T23" fmla="*/ 721588 h 33"/>
                <a:gd name="T24" fmla="*/ 1019791110 w 20"/>
                <a:gd name="T25" fmla="*/ 632880 h 33"/>
                <a:gd name="T26" fmla="*/ 1019791110 w 20"/>
                <a:gd name="T27" fmla="*/ 632880 h 33"/>
                <a:gd name="T28" fmla="*/ 1019791110 w 20"/>
                <a:gd name="T29" fmla="*/ 541191 h 33"/>
                <a:gd name="T30" fmla="*/ 689804897 w 20"/>
                <a:gd name="T31" fmla="*/ 474660 h 33"/>
                <a:gd name="T32" fmla="*/ 689804897 w 20"/>
                <a:gd name="T33" fmla="*/ 367060 h 33"/>
                <a:gd name="T34" fmla="*/ 529387152 w 20"/>
                <a:gd name="T35" fmla="*/ 275295 h 33"/>
                <a:gd name="T36" fmla="*/ 529387152 w 20"/>
                <a:gd name="T37" fmla="*/ 275295 h 33"/>
                <a:gd name="T38" fmla="*/ 320840698 w 20"/>
                <a:gd name="T39" fmla="*/ 206471 h 33"/>
                <a:gd name="T40" fmla="*/ 320840698 w 20"/>
                <a:gd name="T41" fmla="*/ 116140 h 33"/>
                <a:gd name="T42" fmla="*/ 194448908 w 20"/>
                <a:gd name="T43" fmla="*/ 116140 h 33"/>
                <a:gd name="T44" fmla="*/ 194448908 w 20"/>
                <a:gd name="T45" fmla="*/ 0 h 33"/>
                <a:gd name="T46" fmla="*/ 0 w 20"/>
                <a:gd name="T47" fmla="*/ 1 h 33"/>
                <a:gd name="T48" fmla="*/ 0 w 20"/>
                <a:gd name="T49" fmla="*/ 1 h 33"/>
                <a:gd name="T50" fmla="*/ 0 w 20"/>
                <a:gd name="T51" fmla="*/ 116140 h 33"/>
                <a:gd name="T52" fmla="*/ 117847823 w 20"/>
                <a:gd name="T53" fmla="*/ 206471 h 33"/>
                <a:gd name="T54" fmla="*/ 117847823 w 20"/>
                <a:gd name="T55" fmla="*/ 206471 h 33"/>
                <a:gd name="T56" fmla="*/ 320840698 w 20"/>
                <a:gd name="T57" fmla="*/ 367060 h 33"/>
                <a:gd name="T58" fmla="*/ 320840698 w 20"/>
                <a:gd name="T59" fmla="*/ 367060 h 33"/>
                <a:gd name="T60" fmla="*/ 492870673 w 20"/>
                <a:gd name="T61" fmla="*/ 474660 h 33"/>
                <a:gd name="T62" fmla="*/ 492870673 w 20"/>
                <a:gd name="T63" fmla="*/ 474660 h 33"/>
                <a:gd name="T64" fmla="*/ 689804897 w 20"/>
                <a:gd name="T65" fmla="*/ 632880 h 33"/>
                <a:gd name="T66" fmla="*/ 529387152 w 20"/>
                <a:gd name="T67" fmla="*/ 652551 h 33"/>
                <a:gd name="T68" fmla="*/ 1019791110 w 20"/>
                <a:gd name="T69" fmla="*/ 785444 h 33"/>
                <a:gd name="T70" fmla="*/ 873488801 w 20"/>
                <a:gd name="T71" fmla="*/ 870068 h 33"/>
                <a:gd name="T72" fmla="*/ 1341840407 w 20"/>
                <a:gd name="T73" fmla="*/ 962117 h 33"/>
                <a:gd name="T74" fmla="*/ 1341840407 w 20"/>
                <a:gd name="T75" fmla="*/ 962117 h 33"/>
                <a:gd name="T76" fmla="*/ 1441256522 w 20"/>
                <a:gd name="T77" fmla="*/ 1047259 h 33"/>
                <a:gd name="T78" fmla="*/ 1441256522 w 20"/>
                <a:gd name="T79" fmla="*/ 1125120 h 33"/>
                <a:gd name="T80" fmla="*/ 1441256522 w 20"/>
                <a:gd name="T81" fmla="*/ 1125120 h 33"/>
                <a:gd name="T82" fmla="*/ 1441256522 w 20"/>
                <a:gd name="T83" fmla="*/ 1125120 h 33"/>
                <a:gd name="T84" fmla="*/ 1756406086 w 20"/>
                <a:gd name="T85" fmla="*/ 1226124 h 33"/>
                <a:gd name="T86" fmla="*/ 2059104447 w 20"/>
                <a:gd name="T87" fmla="*/ 1396345 h 33"/>
                <a:gd name="T88" fmla="*/ 2147483646 w 20"/>
                <a:gd name="T89" fmla="*/ 1282823 h 33"/>
                <a:gd name="T90" fmla="*/ 2089015465 w 20"/>
                <a:gd name="T91" fmla="*/ 1396345 h 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"/>
                <a:gd name="T139" fmla="*/ 0 h 33"/>
                <a:gd name="T140" fmla="*/ 20 w 20"/>
                <a:gd name="T141" fmla="*/ 33 h 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" h="33">
                  <a:moveTo>
                    <a:pt x="19" y="33"/>
                  </a:moveTo>
                  <a:lnTo>
                    <a:pt x="20" y="31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3"/>
                  </a:lnTo>
                  <a:lnTo>
                    <a:pt x="14" y="21"/>
                  </a:lnTo>
                  <a:lnTo>
                    <a:pt x="12" y="19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12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6" y="29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0" name="Freeform 36"/>
            <p:cNvSpPr>
              <a:spLocks/>
            </p:cNvSpPr>
            <p:nvPr/>
          </p:nvSpPr>
          <p:spPr bwMode="auto">
            <a:xfrm>
              <a:off x="1166" y="2754"/>
              <a:ext cx="23" cy="68"/>
            </a:xfrm>
            <a:custGeom>
              <a:avLst/>
              <a:gdLst>
                <a:gd name="T0" fmla="*/ 873189766 w 14"/>
                <a:gd name="T1" fmla="*/ 1046975 h 52"/>
                <a:gd name="T2" fmla="*/ 873189766 w 14"/>
                <a:gd name="T3" fmla="*/ 1046975 h 52"/>
                <a:gd name="T4" fmla="*/ 753342836 w 14"/>
                <a:gd name="T5" fmla="*/ 1007974 h 52"/>
                <a:gd name="T6" fmla="*/ 753342836 w 14"/>
                <a:gd name="T7" fmla="*/ 955808 h 52"/>
                <a:gd name="T8" fmla="*/ 563895901 w 14"/>
                <a:gd name="T9" fmla="*/ 955808 h 52"/>
                <a:gd name="T10" fmla="*/ 704011912 w 14"/>
                <a:gd name="T11" fmla="*/ 865321 h 52"/>
                <a:gd name="T12" fmla="*/ 458556509 w 14"/>
                <a:gd name="T13" fmla="*/ 865321 h 52"/>
                <a:gd name="T14" fmla="*/ 458556509 w 14"/>
                <a:gd name="T15" fmla="*/ 855057 h 52"/>
                <a:gd name="T16" fmla="*/ 458556509 w 14"/>
                <a:gd name="T17" fmla="*/ 855057 h 52"/>
                <a:gd name="T18" fmla="*/ 563895901 w 14"/>
                <a:gd name="T19" fmla="*/ 748679 h 52"/>
                <a:gd name="T20" fmla="*/ 428528990 w 14"/>
                <a:gd name="T21" fmla="*/ 713236 h 52"/>
                <a:gd name="T22" fmla="*/ 428528990 w 14"/>
                <a:gd name="T23" fmla="*/ 661716 h 52"/>
                <a:gd name="T24" fmla="*/ 279121353 w 14"/>
                <a:gd name="T25" fmla="*/ 653867 h 52"/>
                <a:gd name="T26" fmla="*/ 279121353 w 14"/>
                <a:gd name="T27" fmla="*/ 612245 h 52"/>
                <a:gd name="T28" fmla="*/ 279121353 w 14"/>
                <a:gd name="T29" fmla="*/ 612245 h 52"/>
                <a:gd name="T30" fmla="*/ 279121353 w 14"/>
                <a:gd name="T31" fmla="*/ 572519 h 52"/>
                <a:gd name="T32" fmla="*/ 279121353 w 14"/>
                <a:gd name="T33" fmla="*/ 528735 h 52"/>
                <a:gd name="T34" fmla="*/ 428528990 w 14"/>
                <a:gd name="T35" fmla="*/ 417083 h 52"/>
                <a:gd name="T36" fmla="*/ 428528990 w 14"/>
                <a:gd name="T37" fmla="*/ 386955 h 52"/>
                <a:gd name="T38" fmla="*/ 458556509 w 14"/>
                <a:gd name="T39" fmla="*/ 309191 h 52"/>
                <a:gd name="T40" fmla="*/ 704011912 w 14"/>
                <a:gd name="T41" fmla="*/ 292397 h 52"/>
                <a:gd name="T42" fmla="*/ 704011912 w 14"/>
                <a:gd name="T43" fmla="*/ 243900 h 52"/>
                <a:gd name="T44" fmla="*/ 926400409 w 14"/>
                <a:gd name="T45" fmla="*/ 142627 h 52"/>
                <a:gd name="T46" fmla="*/ 1156590998 w 14"/>
                <a:gd name="T47" fmla="*/ 109068 h 52"/>
                <a:gd name="T48" fmla="*/ 1156590998 w 14"/>
                <a:gd name="T49" fmla="*/ 48773 h 52"/>
                <a:gd name="T50" fmla="*/ 1330410939 w 14"/>
                <a:gd name="T51" fmla="*/ 48773 h 52"/>
                <a:gd name="T52" fmla="*/ 1330410939 w 14"/>
                <a:gd name="T53" fmla="*/ 48773 h 52"/>
                <a:gd name="T54" fmla="*/ 1056547228 w 14"/>
                <a:gd name="T55" fmla="*/ 0 h 52"/>
                <a:gd name="T56" fmla="*/ 1237634659 w 14"/>
                <a:gd name="T57" fmla="*/ 0 h 52"/>
                <a:gd name="T58" fmla="*/ 873189766 w 14"/>
                <a:gd name="T59" fmla="*/ 1 h 52"/>
                <a:gd name="T60" fmla="*/ 753342836 w 14"/>
                <a:gd name="T61" fmla="*/ 63780 h 52"/>
                <a:gd name="T62" fmla="*/ 563895901 w 14"/>
                <a:gd name="T63" fmla="*/ 109068 h 52"/>
                <a:gd name="T64" fmla="*/ 428528990 w 14"/>
                <a:gd name="T65" fmla="*/ 223598 h 52"/>
                <a:gd name="T66" fmla="*/ 279121353 w 14"/>
                <a:gd name="T67" fmla="*/ 264763 h 52"/>
                <a:gd name="T68" fmla="*/ 279121353 w 14"/>
                <a:gd name="T69" fmla="*/ 309191 h 52"/>
                <a:gd name="T70" fmla="*/ 279121353 w 14"/>
                <a:gd name="T71" fmla="*/ 386955 h 52"/>
                <a:gd name="T72" fmla="*/ 279121353 w 14"/>
                <a:gd name="T73" fmla="*/ 386955 h 52"/>
                <a:gd name="T74" fmla="*/ 169899954 w 14"/>
                <a:gd name="T75" fmla="*/ 528735 h 52"/>
                <a:gd name="T76" fmla="*/ 103417363 w 14"/>
                <a:gd name="T77" fmla="*/ 572519 h 52"/>
                <a:gd name="T78" fmla="*/ 103417363 w 14"/>
                <a:gd name="T79" fmla="*/ 592072 h 52"/>
                <a:gd name="T80" fmla="*/ 103417363 w 14"/>
                <a:gd name="T81" fmla="*/ 653867 h 52"/>
                <a:gd name="T82" fmla="*/ 103417363 w 14"/>
                <a:gd name="T83" fmla="*/ 653867 h 52"/>
                <a:gd name="T84" fmla="*/ 103417363 w 14"/>
                <a:gd name="T85" fmla="*/ 661716 h 52"/>
                <a:gd name="T86" fmla="*/ 0 w 14"/>
                <a:gd name="T87" fmla="*/ 713236 h 52"/>
                <a:gd name="T88" fmla="*/ 169899954 w 14"/>
                <a:gd name="T89" fmla="*/ 800628 h 52"/>
                <a:gd name="T90" fmla="*/ 169899954 w 14"/>
                <a:gd name="T91" fmla="*/ 800628 h 52"/>
                <a:gd name="T92" fmla="*/ 103417363 w 14"/>
                <a:gd name="T93" fmla="*/ 813296 h 52"/>
                <a:gd name="T94" fmla="*/ 103417363 w 14"/>
                <a:gd name="T95" fmla="*/ 813296 h 52"/>
                <a:gd name="T96" fmla="*/ 279121353 w 14"/>
                <a:gd name="T97" fmla="*/ 904169 h 52"/>
                <a:gd name="T98" fmla="*/ 279121353 w 14"/>
                <a:gd name="T99" fmla="*/ 904169 h 52"/>
                <a:gd name="T100" fmla="*/ 279121353 w 14"/>
                <a:gd name="T101" fmla="*/ 904169 h 52"/>
                <a:gd name="T102" fmla="*/ 428528990 w 14"/>
                <a:gd name="T103" fmla="*/ 979042 h 52"/>
                <a:gd name="T104" fmla="*/ 563895901 w 14"/>
                <a:gd name="T105" fmla="*/ 979042 h 52"/>
                <a:gd name="T106" fmla="*/ 428528990 w 14"/>
                <a:gd name="T107" fmla="*/ 1012478 h 52"/>
                <a:gd name="T108" fmla="*/ 704011912 w 14"/>
                <a:gd name="T109" fmla="*/ 1063541 h 52"/>
                <a:gd name="T110" fmla="*/ 704011912 w 14"/>
                <a:gd name="T111" fmla="*/ 1063541 h 52"/>
                <a:gd name="T112" fmla="*/ 873189766 w 14"/>
                <a:gd name="T113" fmla="*/ 1046975 h 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"/>
                <a:gd name="T172" fmla="*/ 0 h 52"/>
                <a:gd name="T173" fmla="*/ 14 w 14"/>
                <a:gd name="T174" fmla="*/ 52 h 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" h="52">
                  <a:moveTo>
                    <a:pt x="9" y="51"/>
                  </a:moveTo>
                  <a:lnTo>
                    <a:pt x="9" y="51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5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3" y="44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7" y="52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1" name="Freeform 37"/>
            <p:cNvSpPr>
              <a:spLocks/>
            </p:cNvSpPr>
            <p:nvPr/>
          </p:nvSpPr>
          <p:spPr bwMode="auto">
            <a:xfrm>
              <a:off x="1183" y="2705"/>
              <a:ext cx="101" cy="51"/>
            </a:xfrm>
            <a:custGeom>
              <a:avLst/>
              <a:gdLst>
                <a:gd name="T0" fmla="*/ 989348833 w 60"/>
                <a:gd name="T1" fmla="*/ 800628 h 39"/>
                <a:gd name="T2" fmla="*/ 1070022002 w 60"/>
                <a:gd name="T3" fmla="*/ 691423 h 39"/>
                <a:gd name="T4" fmla="*/ 1070022002 w 60"/>
                <a:gd name="T5" fmla="*/ 660042 h 39"/>
                <a:gd name="T6" fmla="*/ 1070022002 w 60"/>
                <a:gd name="T7" fmla="*/ 612245 h 39"/>
                <a:gd name="T8" fmla="*/ 1801203703 w 60"/>
                <a:gd name="T9" fmla="*/ 545416 h 39"/>
                <a:gd name="T10" fmla="*/ 2147483646 w 60"/>
                <a:gd name="T11" fmla="*/ 506018 h 39"/>
                <a:gd name="T12" fmla="*/ 2147483646 w 60"/>
                <a:gd name="T13" fmla="*/ 500016 h 39"/>
                <a:gd name="T14" fmla="*/ 2147483646 w 60"/>
                <a:gd name="T15" fmla="*/ 452761 h 39"/>
                <a:gd name="T16" fmla="*/ 2147483646 w 60"/>
                <a:gd name="T17" fmla="*/ 404327 h 39"/>
                <a:gd name="T18" fmla="*/ 2147483646 w 60"/>
                <a:gd name="T19" fmla="*/ 382365 h 39"/>
                <a:gd name="T20" fmla="*/ 2147483646 w 60"/>
                <a:gd name="T21" fmla="*/ 346229 h 39"/>
                <a:gd name="T22" fmla="*/ 2147483646 w 60"/>
                <a:gd name="T23" fmla="*/ 309191 h 39"/>
                <a:gd name="T24" fmla="*/ 2147483646 w 60"/>
                <a:gd name="T25" fmla="*/ 243900 h 39"/>
                <a:gd name="T26" fmla="*/ 2147483646 w 60"/>
                <a:gd name="T27" fmla="*/ 223598 h 39"/>
                <a:gd name="T28" fmla="*/ 2147483646 w 60"/>
                <a:gd name="T29" fmla="*/ 186512 h 39"/>
                <a:gd name="T30" fmla="*/ 2147483646 w 60"/>
                <a:gd name="T31" fmla="*/ 154827 h 39"/>
                <a:gd name="T32" fmla="*/ 2147483646 w 60"/>
                <a:gd name="T33" fmla="*/ 142627 h 39"/>
                <a:gd name="T34" fmla="*/ 2147483646 w 60"/>
                <a:gd name="T35" fmla="*/ 109068 h 39"/>
                <a:gd name="T36" fmla="*/ 2147483646 w 60"/>
                <a:gd name="T37" fmla="*/ 118397 h 39"/>
                <a:gd name="T38" fmla="*/ 2147483646 w 60"/>
                <a:gd name="T39" fmla="*/ 83405 h 39"/>
                <a:gd name="T40" fmla="*/ 2147483646 w 60"/>
                <a:gd name="T41" fmla="*/ 63780 h 39"/>
                <a:gd name="T42" fmla="*/ 2147483646 w 60"/>
                <a:gd name="T43" fmla="*/ 48773 h 39"/>
                <a:gd name="T44" fmla="*/ 2147483646 w 60"/>
                <a:gd name="T45" fmla="*/ 63780 h 39"/>
                <a:gd name="T46" fmla="*/ 2147483646 w 60"/>
                <a:gd name="T47" fmla="*/ 1 h 39"/>
                <a:gd name="T48" fmla="*/ 2147483646 w 60"/>
                <a:gd name="T49" fmla="*/ 0 h 39"/>
                <a:gd name="T50" fmla="*/ 2147483646 w 60"/>
                <a:gd name="T51" fmla="*/ 1 h 39"/>
                <a:gd name="T52" fmla="*/ 2147483646 w 60"/>
                <a:gd name="T53" fmla="*/ 0 h 39"/>
                <a:gd name="T54" fmla="*/ 2147483646 w 60"/>
                <a:gd name="T55" fmla="*/ 83405 h 39"/>
                <a:gd name="T56" fmla="*/ 2147483646 w 60"/>
                <a:gd name="T57" fmla="*/ 63780 h 39"/>
                <a:gd name="T58" fmla="*/ 2147483646 w 60"/>
                <a:gd name="T59" fmla="*/ 109068 h 39"/>
                <a:gd name="T60" fmla="*/ 2147483646 w 60"/>
                <a:gd name="T61" fmla="*/ 118397 h 39"/>
                <a:gd name="T62" fmla="*/ 2147483646 w 60"/>
                <a:gd name="T63" fmla="*/ 118397 h 39"/>
                <a:gd name="T64" fmla="*/ 2147483646 w 60"/>
                <a:gd name="T65" fmla="*/ 142627 h 39"/>
                <a:gd name="T66" fmla="*/ 2147483646 w 60"/>
                <a:gd name="T67" fmla="*/ 202466 h 39"/>
                <a:gd name="T68" fmla="*/ 2147483646 w 60"/>
                <a:gd name="T69" fmla="*/ 264763 h 39"/>
                <a:gd name="T70" fmla="*/ 2147483646 w 60"/>
                <a:gd name="T71" fmla="*/ 309191 h 39"/>
                <a:gd name="T72" fmla="*/ 2147483646 w 60"/>
                <a:gd name="T73" fmla="*/ 309191 h 39"/>
                <a:gd name="T74" fmla="*/ 2147483646 w 60"/>
                <a:gd name="T75" fmla="*/ 382365 h 39"/>
                <a:gd name="T76" fmla="*/ 2147483646 w 60"/>
                <a:gd name="T77" fmla="*/ 404327 h 39"/>
                <a:gd name="T78" fmla="*/ 1801203703 w 60"/>
                <a:gd name="T79" fmla="*/ 417083 h 39"/>
                <a:gd name="T80" fmla="*/ 1801203703 w 60"/>
                <a:gd name="T81" fmla="*/ 417083 h 39"/>
                <a:gd name="T82" fmla="*/ 1801203703 w 60"/>
                <a:gd name="T83" fmla="*/ 506018 h 39"/>
                <a:gd name="T84" fmla="*/ 1415968184 w 60"/>
                <a:gd name="T85" fmla="*/ 506018 h 39"/>
                <a:gd name="T86" fmla="*/ 989348833 w 60"/>
                <a:gd name="T87" fmla="*/ 612245 h 39"/>
                <a:gd name="T88" fmla="*/ 635656635 w 60"/>
                <a:gd name="T89" fmla="*/ 660042 h 39"/>
                <a:gd name="T90" fmla="*/ 224327408 w 60"/>
                <a:gd name="T91" fmla="*/ 661716 h 39"/>
                <a:gd name="T92" fmla="*/ 0 w 60"/>
                <a:gd name="T93" fmla="*/ 774248 h 39"/>
                <a:gd name="T94" fmla="*/ 989348833 w 60"/>
                <a:gd name="T95" fmla="*/ 800628 h 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9"/>
                <a:gd name="T146" fmla="*/ 60 w 60"/>
                <a:gd name="T147" fmla="*/ 39 h 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9">
                  <a:moveTo>
                    <a:pt x="4" y="39"/>
                  </a:moveTo>
                  <a:lnTo>
                    <a:pt x="5" y="34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22" y="12"/>
                  </a:lnTo>
                  <a:lnTo>
                    <a:pt x="26" y="11"/>
                  </a:lnTo>
                  <a:lnTo>
                    <a:pt x="28" y="9"/>
                  </a:lnTo>
                  <a:lnTo>
                    <a:pt x="30" y="8"/>
                  </a:lnTo>
                  <a:lnTo>
                    <a:pt x="34" y="7"/>
                  </a:lnTo>
                  <a:lnTo>
                    <a:pt x="38" y="5"/>
                  </a:lnTo>
                  <a:lnTo>
                    <a:pt x="40" y="6"/>
                  </a:lnTo>
                  <a:lnTo>
                    <a:pt x="43" y="4"/>
                  </a:lnTo>
                  <a:lnTo>
                    <a:pt x="49" y="3"/>
                  </a:lnTo>
                  <a:lnTo>
                    <a:pt x="53" y="2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53" y="0"/>
                  </a:lnTo>
                  <a:lnTo>
                    <a:pt x="49" y="1"/>
                  </a:lnTo>
                  <a:lnTo>
                    <a:pt x="42" y="0"/>
                  </a:lnTo>
                  <a:lnTo>
                    <a:pt x="38" y="4"/>
                  </a:lnTo>
                  <a:lnTo>
                    <a:pt x="36" y="3"/>
                  </a:lnTo>
                  <a:lnTo>
                    <a:pt x="33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5" y="7"/>
                  </a:lnTo>
                  <a:lnTo>
                    <a:pt x="21" y="10"/>
                  </a:lnTo>
                  <a:lnTo>
                    <a:pt x="17" y="13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1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1" y="33"/>
                  </a:lnTo>
                  <a:lnTo>
                    <a:pt x="0" y="38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2" name="Freeform 38"/>
            <p:cNvSpPr>
              <a:spLocks/>
            </p:cNvSpPr>
            <p:nvPr/>
          </p:nvSpPr>
          <p:spPr bwMode="auto">
            <a:xfrm>
              <a:off x="1284" y="2704"/>
              <a:ext cx="132" cy="63"/>
            </a:xfrm>
            <a:custGeom>
              <a:avLst/>
              <a:gdLst>
                <a:gd name="T0" fmla="*/ 0 w 78"/>
                <a:gd name="T1" fmla="*/ 98686 h 48"/>
                <a:gd name="T2" fmla="*/ 494743637 w 78"/>
                <a:gd name="T3" fmla="*/ 57287 h 48"/>
                <a:gd name="T4" fmla="*/ 494743637 w 78"/>
                <a:gd name="T5" fmla="*/ 57287 h 48"/>
                <a:gd name="T6" fmla="*/ 494743637 w 78"/>
                <a:gd name="T7" fmla="*/ 57287 h 48"/>
                <a:gd name="T8" fmla="*/ 1189077178 w 78"/>
                <a:gd name="T9" fmla="*/ 98686 h 48"/>
                <a:gd name="T10" fmla="*/ 2147483646 w 78"/>
                <a:gd name="T11" fmla="*/ 146846 h 48"/>
                <a:gd name="T12" fmla="*/ 2147483646 w 78"/>
                <a:gd name="T13" fmla="*/ 170002 h 48"/>
                <a:gd name="T14" fmla="*/ 2147483646 w 78"/>
                <a:gd name="T15" fmla="*/ 192735 h 48"/>
                <a:gd name="T16" fmla="*/ 2147483646 w 78"/>
                <a:gd name="T17" fmla="*/ 192735 h 48"/>
                <a:gd name="T18" fmla="*/ 2147483646 w 78"/>
                <a:gd name="T19" fmla="*/ 252965 h 48"/>
                <a:gd name="T20" fmla="*/ 2147483646 w 78"/>
                <a:gd name="T21" fmla="*/ 304462 h 48"/>
                <a:gd name="T22" fmla="*/ 2147483646 w 78"/>
                <a:gd name="T23" fmla="*/ 355354 h 48"/>
                <a:gd name="T24" fmla="*/ 2147483646 w 78"/>
                <a:gd name="T25" fmla="*/ 382734 h 48"/>
                <a:gd name="T26" fmla="*/ 2147483646 w 78"/>
                <a:gd name="T27" fmla="*/ 466402 h 48"/>
                <a:gd name="T28" fmla="*/ 2147483646 w 78"/>
                <a:gd name="T29" fmla="*/ 502338 h 48"/>
                <a:gd name="T30" fmla="*/ 2147483646 w 78"/>
                <a:gd name="T31" fmla="*/ 582690 h 48"/>
                <a:gd name="T32" fmla="*/ 2147483646 w 78"/>
                <a:gd name="T33" fmla="*/ 628932 h 48"/>
                <a:gd name="T34" fmla="*/ 2147483646 w 78"/>
                <a:gd name="T35" fmla="*/ 628932 h 48"/>
                <a:gd name="T36" fmla="*/ 2147483646 w 78"/>
                <a:gd name="T37" fmla="*/ 733747 h 48"/>
                <a:gd name="T38" fmla="*/ 2147483646 w 78"/>
                <a:gd name="T39" fmla="*/ 824324 h 48"/>
                <a:gd name="T40" fmla="*/ 2147483646 w 78"/>
                <a:gd name="T41" fmla="*/ 915523 h 48"/>
                <a:gd name="T42" fmla="*/ 2147483646 w 78"/>
                <a:gd name="T43" fmla="*/ 1003775 h 48"/>
                <a:gd name="T44" fmla="*/ 2147483646 w 78"/>
                <a:gd name="T45" fmla="*/ 1096061 h 48"/>
                <a:gd name="T46" fmla="*/ 2147483646 w 78"/>
                <a:gd name="T47" fmla="*/ 1130261 h 48"/>
                <a:gd name="T48" fmla="*/ 2147483646 w 78"/>
                <a:gd name="T49" fmla="*/ 985275 h 48"/>
                <a:gd name="T50" fmla="*/ 2147483646 w 78"/>
                <a:gd name="T51" fmla="*/ 903504 h 48"/>
                <a:gd name="T52" fmla="*/ 2147483646 w 78"/>
                <a:gd name="T53" fmla="*/ 803451 h 48"/>
                <a:gd name="T54" fmla="*/ 2147483646 w 78"/>
                <a:gd name="T55" fmla="*/ 697541 h 48"/>
                <a:gd name="T56" fmla="*/ 2147483646 w 78"/>
                <a:gd name="T57" fmla="*/ 612153 h 48"/>
                <a:gd name="T58" fmla="*/ 2147483646 w 78"/>
                <a:gd name="T59" fmla="*/ 571951 h 48"/>
                <a:gd name="T60" fmla="*/ 2147483646 w 78"/>
                <a:gd name="T61" fmla="*/ 502338 h 48"/>
                <a:gd name="T62" fmla="*/ 2147483646 w 78"/>
                <a:gd name="T63" fmla="*/ 443954 h 48"/>
                <a:gd name="T64" fmla="*/ 2147483646 w 78"/>
                <a:gd name="T65" fmla="*/ 399606 h 48"/>
                <a:gd name="T66" fmla="*/ 2147483646 w 78"/>
                <a:gd name="T67" fmla="*/ 332017 h 48"/>
                <a:gd name="T68" fmla="*/ 2147483646 w 78"/>
                <a:gd name="T69" fmla="*/ 291607 h 48"/>
                <a:gd name="T70" fmla="*/ 2147483646 w 78"/>
                <a:gd name="T71" fmla="*/ 231971 h 48"/>
                <a:gd name="T72" fmla="*/ 2147483646 w 78"/>
                <a:gd name="T73" fmla="*/ 222177 h 48"/>
                <a:gd name="T74" fmla="*/ 2147483646 w 78"/>
                <a:gd name="T75" fmla="*/ 222177 h 48"/>
                <a:gd name="T76" fmla="*/ 2147483646 w 78"/>
                <a:gd name="T77" fmla="*/ 146846 h 48"/>
                <a:gd name="T78" fmla="*/ 2147483646 w 78"/>
                <a:gd name="T79" fmla="*/ 146846 h 48"/>
                <a:gd name="T80" fmla="*/ 2147483646 w 78"/>
                <a:gd name="T81" fmla="*/ 129525 h 48"/>
                <a:gd name="T82" fmla="*/ 2147483646 w 78"/>
                <a:gd name="T83" fmla="*/ 75189 h 48"/>
                <a:gd name="T84" fmla="*/ 1189077178 w 78"/>
                <a:gd name="T85" fmla="*/ 1 h 48"/>
                <a:gd name="T86" fmla="*/ 494743637 w 78"/>
                <a:gd name="T87" fmla="*/ 1 h 48"/>
                <a:gd name="T88" fmla="*/ 292348513 w 78"/>
                <a:gd name="T89" fmla="*/ 0 h 48"/>
                <a:gd name="T90" fmla="*/ 0 w 78"/>
                <a:gd name="T91" fmla="*/ 57287 h 48"/>
                <a:gd name="T92" fmla="*/ 0 w 78"/>
                <a:gd name="T93" fmla="*/ 57287 h 48"/>
                <a:gd name="T94" fmla="*/ 0 w 78"/>
                <a:gd name="T95" fmla="*/ 98686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"/>
                <a:gd name="T145" fmla="*/ 0 h 48"/>
                <a:gd name="T146" fmla="*/ 78 w 78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" h="48">
                  <a:moveTo>
                    <a:pt x="0" y="4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18" y="6"/>
                  </a:lnTo>
                  <a:lnTo>
                    <a:pt x="22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6" y="11"/>
                  </a:lnTo>
                  <a:lnTo>
                    <a:pt x="41" y="13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52" y="20"/>
                  </a:lnTo>
                  <a:lnTo>
                    <a:pt x="54" y="21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6" y="31"/>
                  </a:lnTo>
                  <a:lnTo>
                    <a:pt x="69" y="35"/>
                  </a:lnTo>
                  <a:lnTo>
                    <a:pt x="72" y="39"/>
                  </a:lnTo>
                  <a:lnTo>
                    <a:pt x="73" y="43"/>
                  </a:lnTo>
                  <a:lnTo>
                    <a:pt x="76" y="47"/>
                  </a:lnTo>
                  <a:lnTo>
                    <a:pt x="78" y="48"/>
                  </a:lnTo>
                  <a:lnTo>
                    <a:pt x="77" y="42"/>
                  </a:lnTo>
                  <a:lnTo>
                    <a:pt x="74" y="38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4" y="26"/>
                  </a:lnTo>
                  <a:lnTo>
                    <a:pt x="63" y="24"/>
                  </a:lnTo>
                  <a:lnTo>
                    <a:pt x="60" y="21"/>
                  </a:lnTo>
                  <a:lnTo>
                    <a:pt x="56" y="19"/>
                  </a:lnTo>
                  <a:lnTo>
                    <a:pt x="55" y="17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3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2" y="5"/>
                  </a:lnTo>
                  <a:lnTo>
                    <a:pt x="18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3" name="Freeform 39"/>
            <p:cNvSpPr>
              <a:spLocks/>
            </p:cNvSpPr>
            <p:nvPr/>
          </p:nvSpPr>
          <p:spPr bwMode="auto">
            <a:xfrm>
              <a:off x="1413" y="2765"/>
              <a:ext cx="25" cy="100"/>
            </a:xfrm>
            <a:custGeom>
              <a:avLst/>
              <a:gdLst>
                <a:gd name="T0" fmla="*/ 0 w 15"/>
                <a:gd name="T1" fmla="*/ 0 h 76"/>
                <a:gd name="T2" fmla="*/ 0 w 15"/>
                <a:gd name="T3" fmla="*/ 0 h 76"/>
                <a:gd name="T4" fmla="*/ 280208395 w 15"/>
                <a:gd name="T5" fmla="*/ 61167 h 76"/>
                <a:gd name="T6" fmla="*/ 168125037 w 15"/>
                <a:gd name="T7" fmla="*/ 156508 h 76"/>
                <a:gd name="T8" fmla="*/ 467013992 w 15"/>
                <a:gd name="T9" fmla="*/ 205932 h 76"/>
                <a:gd name="T10" fmla="*/ 981982383 w 15"/>
                <a:gd name="T11" fmla="*/ 317422 h 76"/>
                <a:gd name="T12" fmla="*/ 1152934353 w 15"/>
                <a:gd name="T13" fmla="*/ 356530 h 76"/>
                <a:gd name="T14" fmla="*/ 1152934353 w 15"/>
                <a:gd name="T15" fmla="*/ 417661 h 76"/>
                <a:gd name="T16" fmla="*/ 1470343208 w 15"/>
                <a:gd name="T17" fmla="*/ 469118 h 76"/>
                <a:gd name="T18" fmla="*/ 1470343208 w 15"/>
                <a:gd name="T19" fmla="*/ 469118 h 76"/>
                <a:gd name="T20" fmla="*/ 1297261088 w 15"/>
                <a:gd name="T21" fmla="*/ 549554 h 76"/>
                <a:gd name="T22" fmla="*/ 1636637305 w 15"/>
                <a:gd name="T23" fmla="*/ 564146 h 76"/>
                <a:gd name="T24" fmla="*/ 1731244213 w 15"/>
                <a:gd name="T25" fmla="*/ 675642 h 76"/>
                <a:gd name="T26" fmla="*/ 1731244213 w 15"/>
                <a:gd name="T27" fmla="*/ 704653 h 76"/>
                <a:gd name="T28" fmla="*/ 1921557255 w 15"/>
                <a:gd name="T29" fmla="*/ 742297 h 76"/>
                <a:gd name="T30" fmla="*/ 1921557255 w 15"/>
                <a:gd name="T31" fmla="*/ 846584 h 76"/>
                <a:gd name="T32" fmla="*/ 1921557255 w 15"/>
                <a:gd name="T33" fmla="*/ 895999 h 76"/>
                <a:gd name="T34" fmla="*/ 1731244213 w 15"/>
                <a:gd name="T35" fmla="*/ 976707 h 76"/>
                <a:gd name="T36" fmla="*/ 2147483646 w 15"/>
                <a:gd name="T37" fmla="*/ 1033666 h 76"/>
                <a:gd name="T38" fmla="*/ 1921557255 w 15"/>
                <a:gd name="T39" fmla="*/ 1251899 h 76"/>
                <a:gd name="T40" fmla="*/ 1470343208 w 15"/>
                <a:gd name="T41" fmla="*/ 1307661 h 76"/>
                <a:gd name="T42" fmla="*/ 1297261088 w 15"/>
                <a:gd name="T43" fmla="*/ 1491950 h 76"/>
                <a:gd name="T44" fmla="*/ 981982383 w 15"/>
                <a:gd name="T45" fmla="*/ 1547720 h 76"/>
                <a:gd name="T46" fmla="*/ 981982383 w 15"/>
                <a:gd name="T47" fmla="*/ 1610643 h 76"/>
                <a:gd name="T48" fmla="*/ 778356653 w 15"/>
                <a:gd name="T49" fmla="*/ 1720607 h 76"/>
                <a:gd name="T50" fmla="*/ 467013992 w 15"/>
                <a:gd name="T51" fmla="*/ 1850183 h 76"/>
                <a:gd name="T52" fmla="*/ 280208395 w 15"/>
                <a:gd name="T53" fmla="*/ 1928542 h 76"/>
                <a:gd name="T54" fmla="*/ 280208395 w 15"/>
                <a:gd name="T55" fmla="*/ 1928542 h 76"/>
                <a:gd name="T56" fmla="*/ 691760612 w 15"/>
                <a:gd name="T57" fmla="*/ 1963092 h 76"/>
                <a:gd name="T58" fmla="*/ 691760612 w 15"/>
                <a:gd name="T59" fmla="*/ 1963092 h 76"/>
                <a:gd name="T60" fmla="*/ 778356653 w 15"/>
                <a:gd name="T61" fmla="*/ 1850183 h 76"/>
                <a:gd name="T62" fmla="*/ 1152934353 w 15"/>
                <a:gd name="T63" fmla="*/ 1720607 h 76"/>
                <a:gd name="T64" fmla="*/ 1636637305 w 15"/>
                <a:gd name="T65" fmla="*/ 1647236 h 76"/>
                <a:gd name="T66" fmla="*/ 1636637305 w 15"/>
                <a:gd name="T67" fmla="*/ 1605220 h 76"/>
                <a:gd name="T68" fmla="*/ 1921557255 w 15"/>
                <a:gd name="T69" fmla="*/ 1539133 h 76"/>
                <a:gd name="T70" fmla="*/ 2147483646 w 15"/>
                <a:gd name="T71" fmla="*/ 1307661 h 76"/>
                <a:gd name="T72" fmla="*/ 2147483646 w 15"/>
                <a:gd name="T73" fmla="*/ 1285141 h 76"/>
                <a:gd name="T74" fmla="*/ 2147483646 w 15"/>
                <a:gd name="T75" fmla="*/ 1050616 h 76"/>
                <a:gd name="T76" fmla="*/ 2147483646 w 15"/>
                <a:gd name="T77" fmla="*/ 993822 h 76"/>
                <a:gd name="T78" fmla="*/ 2147483646 w 15"/>
                <a:gd name="T79" fmla="*/ 895999 h 76"/>
                <a:gd name="T80" fmla="*/ 2147483646 w 15"/>
                <a:gd name="T81" fmla="*/ 846584 h 76"/>
                <a:gd name="T82" fmla="*/ 2147483646 w 15"/>
                <a:gd name="T83" fmla="*/ 723097 h 76"/>
                <a:gd name="T84" fmla="*/ 2147483646 w 15"/>
                <a:gd name="T85" fmla="*/ 675642 h 76"/>
                <a:gd name="T86" fmla="*/ 2147483646 w 15"/>
                <a:gd name="T87" fmla="*/ 617261 h 76"/>
                <a:gd name="T88" fmla="*/ 2147483646 w 15"/>
                <a:gd name="T89" fmla="*/ 564146 h 76"/>
                <a:gd name="T90" fmla="*/ 1921557255 w 15"/>
                <a:gd name="T91" fmla="*/ 513488 h 76"/>
                <a:gd name="T92" fmla="*/ 1921557255 w 15"/>
                <a:gd name="T93" fmla="*/ 469118 h 76"/>
                <a:gd name="T94" fmla="*/ 1731244213 w 15"/>
                <a:gd name="T95" fmla="*/ 417661 h 76"/>
                <a:gd name="T96" fmla="*/ 1470343208 w 15"/>
                <a:gd name="T97" fmla="*/ 356530 h 76"/>
                <a:gd name="T98" fmla="*/ 1470343208 w 15"/>
                <a:gd name="T99" fmla="*/ 325851 h 76"/>
                <a:gd name="T100" fmla="*/ 1297261088 w 15"/>
                <a:gd name="T101" fmla="*/ 247647 h 76"/>
                <a:gd name="T102" fmla="*/ 981982383 w 15"/>
                <a:gd name="T103" fmla="*/ 183343 h 76"/>
                <a:gd name="T104" fmla="*/ 778356653 w 15"/>
                <a:gd name="T105" fmla="*/ 139341 h 76"/>
                <a:gd name="T106" fmla="*/ 467013992 w 15"/>
                <a:gd name="T107" fmla="*/ 105899 h 76"/>
                <a:gd name="T108" fmla="*/ 467013992 w 15"/>
                <a:gd name="T109" fmla="*/ 80483 h 76"/>
                <a:gd name="T110" fmla="*/ 280208395 w 15"/>
                <a:gd name="T111" fmla="*/ 1 h 76"/>
                <a:gd name="T112" fmla="*/ 280208395 w 15"/>
                <a:gd name="T113" fmla="*/ 1 h 76"/>
                <a:gd name="T114" fmla="*/ 0 w 15"/>
                <a:gd name="T115" fmla="*/ 0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"/>
                <a:gd name="T175" fmla="*/ 0 h 76"/>
                <a:gd name="T176" fmla="*/ 15 w 15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" h="7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6"/>
                  </a:lnTo>
                  <a:lnTo>
                    <a:pt x="3" y="8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1" y="38"/>
                  </a:lnTo>
                  <a:lnTo>
                    <a:pt x="13" y="40"/>
                  </a:lnTo>
                  <a:lnTo>
                    <a:pt x="12" y="49"/>
                  </a:lnTo>
                  <a:lnTo>
                    <a:pt x="9" y="51"/>
                  </a:lnTo>
                  <a:lnTo>
                    <a:pt x="8" y="58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5" y="67"/>
                  </a:lnTo>
                  <a:lnTo>
                    <a:pt x="3" y="72"/>
                  </a:lnTo>
                  <a:lnTo>
                    <a:pt x="2" y="75"/>
                  </a:lnTo>
                  <a:lnTo>
                    <a:pt x="4" y="76"/>
                  </a:lnTo>
                  <a:lnTo>
                    <a:pt x="5" y="72"/>
                  </a:lnTo>
                  <a:lnTo>
                    <a:pt x="7" y="67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5" y="35"/>
                  </a:lnTo>
                  <a:lnTo>
                    <a:pt x="14" y="33"/>
                  </a:lnTo>
                  <a:lnTo>
                    <a:pt x="14" y="28"/>
                  </a:lnTo>
                  <a:lnTo>
                    <a:pt x="15" y="26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4" name="Freeform 40"/>
            <p:cNvSpPr>
              <a:spLocks/>
            </p:cNvSpPr>
            <p:nvPr/>
          </p:nvSpPr>
          <p:spPr bwMode="auto">
            <a:xfrm>
              <a:off x="1336" y="2862"/>
              <a:ext cx="83" cy="61"/>
            </a:xfrm>
            <a:custGeom>
              <a:avLst/>
              <a:gdLst>
                <a:gd name="T0" fmla="*/ 2147483646 w 49"/>
                <a:gd name="T1" fmla="*/ 131561 h 46"/>
                <a:gd name="T2" fmla="*/ 2147483646 w 49"/>
                <a:gd name="T3" fmla="*/ 0 h 46"/>
                <a:gd name="T4" fmla="*/ 2147483646 w 49"/>
                <a:gd name="T5" fmla="*/ 1 h 46"/>
                <a:gd name="T6" fmla="*/ 2147483646 w 49"/>
                <a:gd name="T7" fmla="*/ 1 h 46"/>
                <a:gd name="T8" fmla="*/ 2147483646 w 49"/>
                <a:gd name="T9" fmla="*/ 174461 h 46"/>
                <a:gd name="T10" fmla="*/ 2147483646 w 49"/>
                <a:gd name="T11" fmla="*/ 174461 h 46"/>
                <a:gd name="T12" fmla="*/ 2147483646 w 49"/>
                <a:gd name="T13" fmla="*/ 230771 h 46"/>
                <a:gd name="T14" fmla="*/ 2147483646 w 49"/>
                <a:gd name="T15" fmla="*/ 306022 h 46"/>
                <a:gd name="T16" fmla="*/ 2147483646 w 49"/>
                <a:gd name="T17" fmla="*/ 306790 h 46"/>
                <a:gd name="T18" fmla="*/ 2147483646 w 49"/>
                <a:gd name="T19" fmla="*/ 306790 h 46"/>
                <a:gd name="T20" fmla="*/ 2147483646 w 49"/>
                <a:gd name="T21" fmla="*/ 483152 h 46"/>
                <a:gd name="T22" fmla="*/ 2147483646 w 49"/>
                <a:gd name="T23" fmla="*/ 539492 h 46"/>
                <a:gd name="T24" fmla="*/ 2147483646 w 49"/>
                <a:gd name="T25" fmla="*/ 614591 h 46"/>
                <a:gd name="T26" fmla="*/ 2147483646 w 49"/>
                <a:gd name="T27" fmla="*/ 640702 h 46"/>
                <a:gd name="T28" fmla="*/ 2147483646 w 49"/>
                <a:gd name="T29" fmla="*/ 774244 h 46"/>
                <a:gd name="T30" fmla="*/ 2147483646 w 49"/>
                <a:gd name="T31" fmla="*/ 888057 h 46"/>
                <a:gd name="T32" fmla="*/ 2147483646 w 49"/>
                <a:gd name="T33" fmla="*/ 1080762 h 46"/>
                <a:gd name="T34" fmla="*/ 2147483646 w 49"/>
                <a:gd name="T35" fmla="*/ 1177641 h 46"/>
                <a:gd name="T36" fmla="*/ 2147483646 w 49"/>
                <a:gd name="T37" fmla="*/ 1258059 h 46"/>
                <a:gd name="T38" fmla="*/ 1218934866 w 49"/>
                <a:gd name="T39" fmla="*/ 1394918 h 46"/>
                <a:gd name="T40" fmla="*/ 0 w 49"/>
                <a:gd name="T41" fmla="*/ 1394918 h 46"/>
                <a:gd name="T42" fmla="*/ 0 w 49"/>
                <a:gd name="T43" fmla="*/ 1494074 h 46"/>
                <a:gd name="T44" fmla="*/ 0 w 49"/>
                <a:gd name="T45" fmla="*/ 1433184 h 46"/>
                <a:gd name="T46" fmla="*/ 298800083 w 49"/>
                <a:gd name="T47" fmla="*/ 1570731 h 46"/>
                <a:gd name="T48" fmla="*/ 857323520 w 49"/>
                <a:gd name="T49" fmla="*/ 1561654 h 46"/>
                <a:gd name="T50" fmla="*/ 506130753 w 49"/>
                <a:gd name="T51" fmla="*/ 1486420 h 46"/>
                <a:gd name="T52" fmla="*/ 857323520 w 49"/>
                <a:gd name="T53" fmla="*/ 1561654 h 46"/>
                <a:gd name="T54" fmla="*/ 2147483646 w 49"/>
                <a:gd name="T55" fmla="*/ 1394918 h 46"/>
                <a:gd name="T56" fmla="*/ 2147483646 w 49"/>
                <a:gd name="T57" fmla="*/ 1254911 h 46"/>
                <a:gd name="T58" fmla="*/ 2147483646 w 49"/>
                <a:gd name="T59" fmla="*/ 1177641 h 46"/>
                <a:gd name="T60" fmla="*/ 2147483646 w 49"/>
                <a:gd name="T61" fmla="*/ 948700 h 46"/>
                <a:gd name="T62" fmla="*/ 2147483646 w 49"/>
                <a:gd name="T63" fmla="*/ 774244 h 46"/>
                <a:gd name="T64" fmla="*/ 2147483646 w 49"/>
                <a:gd name="T65" fmla="*/ 739559 h 46"/>
                <a:gd name="T66" fmla="*/ 2147483646 w 49"/>
                <a:gd name="T67" fmla="*/ 713623 h 46"/>
                <a:gd name="T68" fmla="*/ 2147483646 w 49"/>
                <a:gd name="T69" fmla="*/ 614591 h 46"/>
                <a:gd name="T70" fmla="*/ 2147483646 w 49"/>
                <a:gd name="T71" fmla="*/ 538142 h 46"/>
                <a:gd name="T72" fmla="*/ 2147483646 w 49"/>
                <a:gd name="T73" fmla="*/ 406830 h 46"/>
                <a:gd name="T74" fmla="*/ 2147483646 w 49"/>
                <a:gd name="T75" fmla="*/ 331394 h 46"/>
                <a:gd name="T76" fmla="*/ 2147483646 w 49"/>
                <a:gd name="T77" fmla="*/ 331394 h 46"/>
                <a:gd name="T78" fmla="*/ 2147483646 w 49"/>
                <a:gd name="T79" fmla="*/ 306022 h 46"/>
                <a:gd name="T80" fmla="*/ 2147483646 w 49"/>
                <a:gd name="T81" fmla="*/ 231350 h 46"/>
                <a:gd name="T82" fmla="*/ 2147483646 w 49"/>
                <a:gd name="T83" fmla="*/ 174461 h 46"/>
                <a:gd name="T84" fmla="*/ 2147483646 w 49"/>
                <a:gd name="T85" fmla="*/ 74814 h 46"/>
                <a:gd name="T86" fmla="*/ 2147483646 w 49"/>
                <a:gd name="T87" fmla="*/ 1 h 46"/>
                <a:gd name="T88" fmla="*/ 2147483646 w 49"/>
                <a:gd name="T89" fmla="*/ 131561 h 46"/>
                <a:gd name="T90" fmla="*/ 2147483646 w 49"/>
                <a:gd name="T91" fmla="*/ 0 h 46"/>
                <a:gd name="T92" fmla="*/ 2147483646 w 49"/>
                <a:gd name="T93" fmla="*/ 131561 h 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9"/>
                <a:gd name="T142" fmla="*/ 0 h 46"/>
                <a:gd name="T143" fmla="*/ 49 w 49"/>
                <a:gd name="T144" fmla="*/ 46 h 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9" h="46">
                  <a:moveTo>
                    <a:pt x="49" y="4"/>
                  </a:moveTo>
                  <a:lnTo>
                    <a:pt x="49" y="0"/>
                  </a:lnTo>
                  <a:lnTo>
                    <a:pt x="46" y="1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1" y="8"/>
                  </a:lnTo>
                  <a:lnTo>
                    <a:pt x="39" y="9"/>
                  </a:lnTo>
                  <a:lnTo>
                    <a:pt x="35" y="14"/>
                  </a:lnTo>
                  <a:lnTo>
                    <a:pt x="33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0" y="23"/>
                  </a:lnTo>
                  <a:lnTo>
                    <a:pt x="26" y="26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2" y="37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13" y="41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3" y="10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9" y="4"/>
                  </a:lnTo>
                  <a:lnTo>
                    <a:pt x="49" y="0"/>
                  </a:lnTo>
                  <a:lnTo>
                    <a:pt x="49" y="4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5" name="Freeform 41"/>
            <p:cNvSpPr>
              <a:spLocks/>
            </p:cNvSpPr>
            <p:nvPr/>
          </p:nvSpPr>
          <p:spPr bwMode="auto">
            <a:xfrm>
              <a:off x="1223" y="2918"/>
              <a:ext cx="117" cy="21"/>
            </a:xfrm>
            <a:custGeom>
              <a:avLst/>
              <a:gdLst>
                <a:gd name="T0" fmla="*/ 2147483646 w 69"/>
                <a:gd name="T1" fmla="*/ 0 h 16"/>
                <a:gd name="T2" fmla="*/ 2147483646 w 69"/>
                <a:gd name="T3" fmla="*/ 1 h 16"/>
                <a:gd name="T4" fmla="*/ 2147483646 w 69"/>
                <a:gd name="T5" fmla="*/ 0 h 16"/>
                <a:gd name="T6" fmla="*/ 2147483646 w 69"/>
                <a:gd name="T7" fmla="*/ 57287 h 16"/>
                <a:gd name="T8" fmla="*/ 2147483646 w 69"/>
                <a:gd name="T9" fmla="*/ 1 h 16"/>
                <a:gd name="T10" fmla="*/ 2147483646 w 69"/>
                <a:gd name="T11" fmla="*/ 129525 h 16"/>
                <a:gd name="T12" fmla="*/ 2147483646 w 69"/>
                <a:gd name="T13" fmla="*/ 129525 h 16"/>
                <a:gd name="T14" fmla="*/ 2147483646 w 69"/>
                <a:gd name="T15" fmla="*/ 144329 h 16"/>
                <a:gd name="T16" fmla="*/ 2147483646 w 69"/>
                <a:gd name="T17" fmla="*/ 144329 h 16"/>
                <a:gd name="T18" fmla="*/ 2147483646 w 69"/>
                <a:gd name="T19" fmla="*/ 170002 h 16"/>
                <a:gd name="T20" fmla="*/ 2147483646 w 69"/>
                <a:gd name="T21" fmla="*/ 170002 h 16"/>
                <a:gd name="T22" fmla="*/ 2147483646 w 69"/>
                <a:gd name="T23" fmla="*/ 189432 h 16"/>
                <a:gd name="T24" fmla="*/ 2147483646 w 69"/>
                <a:gd name="T25" fmla="*/ 189432 h 16"/>
                <a:gd name="T26" fmla="*/ 2147483646 w 69"/>
                <a:gd name="T27" fmla="*/ 231971 h 16"/>
                <a:gd name="T28" fmla="*/ 2147483646 w 69"/>
                <a:gd name="T29" fmla="*/ 231971 h 16"/>
                <a:gd name="T30" fmla="*/ 2147483646 w 69"/>
                <a:gd name="T31" fmla="*/ 222177 h 16"/>
                <a:gd name="T32" fmla="*/ 2147483646 w 69"/>
                <a:gd name="T33" fmla="*/ 222177 h 16"/>
                <a:gd name="T34" fmla="*/ 2147483646 w 69"/>
                <a:gd name="T35" fmla="*/ 248630 h 16"/>
                <a:gd name="T36" fmla="*/ 2147483646 w 69"/>
                <a:gd name="T37" fmla="*/ 248630 h 16"/>
                <a:gd name="T38" fmla="*/ 2147483646 w 69"/>
                <a:gd name="T39" fmla="*/ 291607 h 16"/>
                <a:gd name="T40" fmla="*/ 2147483646 w 69"/>
                <a:gd name="T41" fmla="*/ 291607 h 16"/>
                <a:gd name="T42" fmla="*/ 2147483646 w 69"/>
                <a:gd name="T43" fmla="*/ 248630 h 16"/>
                <a:gd name="T44" fmla="*/ 2147483646 w 69"/>
                <a:gd name="T45" fmla="*/ 248630 h 16"/>
                <a:gd name="T46" fmla="*/ 2147483646 w 69"/>
                <a:gd name="T47" fmla="*/ 291607 h 16"/>
                <a:gd name="T48" fmla="*/ 2147483646 w 69"/>
                <a:gd name="T49" fmla="*/ 291607 h 16"/>
                <a:gd name="T50" fmla="*/ 2147483646 w 69"/>
                <a:gd name="T51" fmla="*/ 291607 h 16"/>
                <a:gd name="T52" fmla="*/ 534480429 w 69"/>
                <a:gd name="T53" fmla="*/ 231971 h 16"/>
                <a:gd name="T54" fmla="*/ 0 w 69"/>
                <a:gd name="T55" fmla="*/ 248630 h 16"/>
                <a:gd name="T56" fmla="*/ 0 w 69"/>
                <a:gd name="T57" fmla="*/ 248630 h 16"/>
                <a:gd name="T58" fmla="*/ 0 w 69"/>
                <a:gd name="T59" fmla="*/ 304462 h 16"/>
                <a:gd name="T60" fmla="*/ 315206407 w 69"/>
                <a:gd name="T61" fmla="*/ 304462 h 16"/>
                <a:gd name="T62" fmla="*/ 906292901 w 69"/>
                <a:gd name="T63" fmla="*/ 304462 h 16"/>
                <a:gd name="T64" fmla="*/ 2147483646 w 69"/>
                <a:gd name="T65" fmla="*/ 382734 h 16"/>
                <a:gd name="T66" fmla="*/ 2147483646 w 69"/>
                <a:gd name="T67" fmla="*/ 326327 h 16"/>
                <a:gd name="T68" fmla="*/ 2147483646 w 69"/>
                <a:gd name="T69" fmla="*/ 326327 h 16"/>
                <a:gd name="T70" fmla="*/ 2147483646 w 69"/>
                <a:gd name="T71" fmla="*/ 355354 h 16"/>
                <a:gd name="T72" fmla="*/ 2147483646 w 69"/>
                <a:gd name="T73" fmla="*/ 355354 h 16"/>
                <a:gd name="T74" fmla="*/ 2147483646 w 69"/>
                <a:gd name="T75" fmla="*/ 304462 h 16"/>
                <a:gd name="T76" fmla="*/ 2147483646 w 69"/>
                <a:gd name="T77" fmla="*/ 326327 h 16"/>
                <a:gd name="T78" fmla="*/ 2147483646 w 69"/>
                <a:gd name="T79" fmla="*/ 326327 h 16"/>
                <a:gd name="T80" fmla="*/ 2147483646 w 69"/>
                <a:gd name="T81" fmla="*/ 326327 h 16"/>
                <a:gd name="T82" fmla="*/ 2147483646 w 69"/>
                <a:gd name="T83" fmla="*/ 304462 h 16"/>
                <a:gd name="T84" fmla="*/ 2147483646 w 69"/>
                <a:gd name="T85" fmla="*/ 304462 h 16"/>
                <a:gd name="T86" fmla="*/ 2147483646 w 69"/>
                <a:gd name="T87" fmla="*/ 304462 h 16"/>
                <a:gd name="T88" fmla="*/ 2147483646 w 69"/>
                <a:gd name="T89" fmla="*/ 291607 h 16"/>
                <a:gd name="T90" fmla="*/ 2147483646 w 69"/>
                <a:gd name="T91" fmla="*/ 231971 h 16"/>
                <a:gd name="T92" fmla="*/ 2147483646 w 69"/>
                <a:gd name="T93" fmla="*/ 231971 h 16"/>
                <a:gd name="T94" fmla="*/ 2147483646 w 69"/>
                <a:gd name="T95" fmla="*/ 222177 h 16"/>
                <a:gd name="T96" fmla="*/ 2147483646 w 69"/>
                <a:gd name="T97" fmla="*/ 222177 h 16"/>
                <a:gd name="T98" fmla="*/ 2147483646 w 69"/>
                <a:gd name="T99" fmla="*/ 222177 h 16"/>
                <a:gd name="T100" fmla="*/ 2147483646 w 69"/>
                <a:gd name="T101" fmla="*/ 189432 h 16"/>
                <a:gd name="T102" fmla="*/ 2147483646 w 69"/>
                <a:gd name="T103" fmla="*/ 144329 h 16"/>
                <a:gd name="T104" fmla="*/ 2147483646 w 69"/>
                <a:gd name="T105" fmla="*/ 170002 h 16"/>
                <a:gd name="T106" fmla="*/ 2147483646 w 69"/>
                <a:gd name="T107" fmla="*/ 129525 h 16"/>
                <a:gd name="T108" fmla="*/ 2147483646 w 69"/>
                <a:gd name="T109" fmla="*/ 144329 h 16"/>
                <a:gd name="T110" fmla="*/ 2147483646 w 69"/>
                <a:gd name="T111" fmla="*/ 98686 h 16"/>
                <a:gd name="T112" fmla="*/ 2147483646 w 69"/>
                <a:gd name="T113" fmla="*/ 98686 h 16"/>
                <a:gd name="T114" fmla="*/ 2147483646 w 69"/>
                <a:gd name="T115" fmla="*/ 98686 h 16"/>
                <a:gd name="T116" fmla="*/ 2147483646 w 6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"/>
                <a:gd name="T178" fmla="*/ 0 h 16"/>
                <a:gd name="T179" fmla="*/ 69 w 6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" h="16">
                  <a:moveTo>
                    <a:pt x="67" y="0"/>
                  </a:moveTo>
                  <a:lnTo>
                    <a:pt x="69" y="1"/>
                  </a:lnTo>
                  <a:lnTo>
                    <a:pt x="65" y="0"/>
                  </a:lnTo>
                  <a:lnTo>
                    <a:pt x="63" y="2"/>
                  </a:lnTo>
                  <a:lnTo>
                    <a:pt x="61" y="1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6"/>
                  </a:lnTo>
                  <a:lnTo>
                    <a:pt x="52" y="6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2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9" y="9"/>
                  </a:lnTo>
                  <a:lnTo>
                    <a:pt x="51" y="9"/>
                  </a:lnTo>
                  <a:lnTo>
                    <a:pt x="53" y="9"/>
                  </a:lnTo>
                  <a:lnTo>
                    <a:pt x="55" y="8"/>
                  </a:lnTo>
                  <a:lnTo>
                    <a:pt x="57" y="6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6" name="Freeform 42"/>
            <p:cNvSpPr>
              <a:spLocks/>
            </p:cNvSpPr>
            <p:nvPr/>
          </p:nvSpPr>
          <p:spPr bwMode="auto">
            <a:xfrm>
              <a:off x="1088" y="2874"/>
              <a:ext cx="135" cy="61"/>
            </a:xfrm>
            <a:custGeom>
              <a:avLst/>
              <a:gdLst>
                <a:gd name="T0" fmla="*/ 2147483646 w 80"/>
                <a:gd name="T1" fmla="*/ 1494074 h 46"/>
                <a:gd name="T2" fmla="*/ 2147483646 w 80"/>
                <a:gd name="T3" fmla="*/ 1433184 h 46"/>
                <a:gd name="T4" fmla="*/ 2147483646 w 80"/>
                <a:gd name="T5" fmla="*/ 1361513 h 46"/>
                <a:gd name="T6" fmla="*/ 2147483646 w 80"/>
                <a:gd name="T7" fmla="*/ 1337938 h 46"/>
                <a:gd name="T8" fmla="*/ 2147483646 w 80"/>
                <a:gd name="T9" fmla="*/ 1258059 h 46"/>
                <a:gd name="T10" fmla="*/ 2147483646 w 80"/>
                <a:gd name="T11" fmla="*/ 1258059 h 46"/>
                <a:gd name="T12" fmla="*/ 2147483646 w 80"/>
                <a:gd name="T13" fmla="*/ 1184486 h 46"/>
                <a:gd name="T14" fmla="*/ 2147483646 w 80"/>
                <a:gd name="T15" fmla="*/ 1177641 h 46"/>
                <a:gd name="T16" fmla="*/ 2147483646 w 80"/>
                <a:gd name="T17" fmla="*/ 1026715 h 46"/>
                <a:gd name="T18" fmla="*/ 2147483646 w 80"/>
                <a:gd name="T19" fmla="*/ 980720 h 46"/>
                <a:gd name="T20" fmla="*/ 2147483646 w 80"/>
                <a:gd name="T21" fmla="*/ 946326 h 46"/>
                <a:gd name="T22" fmla="*/ 2147483646 w 80"/>
                <a:gd name="T23" fmla="*/ 849627 h 46"/>
                <a:gd name="T24" fmla="*/ 2147483646 w 80"/>
                <a:gd name="T25" fmla="*/ 774244 h 46"/>
                <a:gd name="T26" fmla="*/ 2147483646 w 80"/>
                <a:gd name="T27" fmla="*/ 739559 h 46"/>
                <a:gd name="T28" fmla="*/ 2147483646 w 80"/>
                <a:gd name="T29" fmla="*/ 713623 h 46"/>
                <a:gd name="T30" fmla="*/ 2147483646 w 80"/>
                <a:gd name="T31" fmla="*/ 539492 h 46"/>
                <a:gd name="T32" fmla="*/ 2147483646 w 80"/>
                <a:gd name="T33" fmla="*/ 483152 h 46"/>
                <a:gd name="T34" fmla="*/ 2147483646 w 80"/>
                <a:gd name="T35" fmla="*/ 405812 h 46"/>
                <a:gd name="T36" fmla="*/ 2147483646 w 80"/>
                <a:gd name="T37" fmla="*/ 405812 h 46"/>
                <a:gd name="T38" fmla="*/ 2147483646 w 80"/>
                <a:gd name="T39" fmla="*/ 306790 h 46"/>
                <a:gd name="T40" fmla="*/ 1288444615 w 80"/>
                <a:gd name="T41" fmla="*/ 174461 h 46"/>
                <a:gd name="T42" fmla="*/ 1063471049 w 80"/>
                <a:gd name="T43" fmla="*/ 99210 h 46"/>
                <a:gd name="T44" fmla="*/ 1063471049 w 80"/>
                <a:gd name="T45" fmla="*/ 99210 h 46"/>
                <a:gd name="T46" fmla="*/ 0 w 80"/>
                <a:gd name="T47" fmla="*/ 0 h 46"/>
                <a:gd name="T48" fmla="*/ 0 w 80"/>
                <a:gd name="T49" fmla="*/ 74814 h 46"/>
                <a:gd name="T50" fmla="*/ 265015135 w 80"/>
                <a:gd name="T51" fmla="*/ 230771 h 46"/>
                <a:gd name="T52" fmla="*/ 763522735 w 80"/>
                <a:gd name="T53" fmla="*/ 230771 h 46"/>
                <a:gd name="T54" fmla="*/ 1288444615 w 80"/>
                <a:gd name="T55" fmla="*/ 306022 h 46"/>
                <a:gd name="T56" fmla="*/ 2147483646 w 80"/>
                <a:gd name="T57" fmla="*/ 331394 h 46"/>
                <a:gd name="T58" fmla="*/ 2147483646 w 80"/>
                <a:gd name="T59" fmla="*/ 439457 h 46"/>
                <a:gd name="T60" fmla="*/ 2147483646 w 80"/>
                <a:gd name="T61" fmla="*/ 538142 h 46"/>
                <a:gd name="T62" fmla="*/ 2147483646 w 80"/>
                <a:gd name="T63" fmla="*/ 582758 h 46"/>
                <a:gd name="T64" fmla="*/ 2147483646 w 80"/>
                <a:gd name="T65" fmla="*/ 640702 h 46"/>
                <a:gd name="T66" fmla="*/ 2147483646 w 80"/>
                <a:gd name="T67" fmla="*/ 715413 h 46"/>
                <a:gd name="T68" fmla="*/ 2147483646 w 80"/>
                <a:gd name="T69" fmla="*/ 815001 h 46"/>
                <a:gd name="T70" fmla="*/ 2147483646 w 80"/>
                <a:gd name="T71" fmla="*/ 888057 h 46"/>
                <a:gd name="T72" fmla="*/ 2147483646 w 80"/>
                <a:gd name="T73" fmla="*/ 948700 h 46"/>
                <a:gd name="T74" fmla="*/ 2147483646 w 80"/>
                <a:gd name="T75" fmla="*/ 1051905 h 46"/>
                <a:gd name="T76" fmla="*/ 2147483646 w 80"/>
                <a:gd name="T77" fmla="*/ 1051905 h 46"/>
                <a:gd name="T78" fmla="*/ 2147483646 w 80"/>
                <a:gd name="T79" fmla="*/ 1126679 h 46"/>
                <a:gd name="T80" fmla="*/ 2147483646 w 80"/>
                <a:gd name="T81" fmla="*/ 1254911 h 46"/>
                <a:gd name="T82" fmla="*/ 2147483646 w 80"/>
                <a:gd name="T83" fmla="*/ 1300520 h 46"/>
                <a:gd name="T84" fmla="*/ 2147483646 w 80"/>
                <a:gd name="T85" fmla="*/ 1361513 h 46"/>
                <a:gd name="T86" fmla="*/ 2147483646 w 80"/>
                <a:gd name="T87" fmla="*/ 1361513 h 46"/>
                <a:gd name="T88" fmla="*/ 2147483646 w 80"/>
                <a:gd name="T89" fmla="*/ 1486420 h 46"/>
                <a:gd name="T90" fmla="*/ 2147483646 w 80"/>
                <a:gd name="T91" fmla="*/ 1494074 h 46"/>
                <a:gd name="T92" fmla="*/ 2147483646 w 80"/>
                <a:gd name="T93" fmla="*/ 1494074 h 46"/>
                <a:gd name="T94" fmla="*/ 2147483646 w 80"/>
                <a:gd name="T95" fmla="*/ 1570731 h 46"/>
                <a:gd name="T96" fmla="*/ 2147483646 w 80"/>
                <a:gd name="T97" fmla="*/ 1494074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46"/>
                <a:gd name="T149" fmla="*/ 80 w 80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46">
                  <a:moveTo>
                    <a:pt x="80" y="44"/>
                  </a:moveTo>
                  <a:lnTo>
                    <a:pt x="67" y="42"/>
                  </a:lnTo>
                  <a:lnTo>
                    <a:pt x="64" y="40"/>
                  </a:lnTo>
                  <a:lnTo>
                    <a:pt x="59" y="39"/>
                  </a:lnTo>
                  <a:lnTo>
                    <a:pt x="55" y="37"/>
                  </a:lnTo>
                  <a:lnTo>
                    <a:pt x="54" y="37"/>
                  </a:lnTo>
                  <a:lnTo>
                    <a:pt x="50" y="35"/>
                  </a:lnTo>
                  <a:lnTo>
                    <a:pt x="47" y="34"/>
                  </a:lnTo>
                  <a:lnTo>
                    <a:pt x="40" y="30"/>
                  </a:lnTo>
                  <a:lnTo>
                    <a:pt x="38" y="29"/>
                  </a:lnTo>
                  <a:lnTo>
                    <a:pt x="35" y="27"/>
                  </a:lnTo>
                  <a:lnTo>
                    <a:pt x="31" y="25"/>
                  </a:lnTo>
                  <a:lnTo>
                    <a:pt x="30" y="23"/>
                  </a:lnTo>
                  <a:lnTo>
                    <a:pt x="26" y="22"/>
                  </a:lnTo>
                  <a:lnTo>
                    <a:pt x="23" y="20"/>
                  </a:lnTo>
                  <a:lnTo>
                    <a:pt x="18" y="16"/>
                  </a:lnTo>
                  <a:lnTo>
                    <a:pt x="17" y="14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21" y="21"/>
                  </a:lnTo>
                  <a:lnTo>
                    <a:pt x="24" y="24"/>
                  </a:lnTo>
                  <a:lnTo>
                    <a:pt x="28" y="26"/>
                  </a:lnTo>
                  <a:lnTo>
                    <a:pt x="31" y="28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9" y="33"/>
                  </a:lnTo>
                  <a:lnTo>
                    <a:pt x="45" y="36"/>
                  </a:lnTo>
                  <a:lnTo>
                    <a:pt x="48" y="38"/>
                  </a:lnTo>
                  <a:lnTo>
                    <a:pt x="51" y="40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3" y="44"/>
                  </a:lnTo>
                  <a:lnTo>
                    <a:pt x="67" y="44"/>
                  </a:lnTo>
                  <a:lnTo>
                    <a:pt x="80" y="46"/>
                  </a:lnTo>
                  <a:lnTo>
                    <a:pt x="80" y="44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7" name="Freeform 43"/>
            <p:cNvSpPr>
              <a:spLocks/>
            </p:cNvSpPr>
            <p:nvPr/>
          </p:nvSpPr>
          <p:spPr bwMode="auto">
            <a:xfrm>
              <a:off x="1027" y="2763"/>
              <a:ext cx="61" cy="117"/>
            </a:xfrm>
            <a:custGeom>
              <a:avLst/>
              <a:gdLst>
                <a:gd name="T0" fmla="*/ 2147483646 w 36"/>
                <a:gd name="T1" fmla="*/ 2116243 h 89"/>
                <a:gd name="T2" fmla="*/ 2147483646 w 36"/>
                <a:gd name="T3" fmla="*/ 2116243 h 89"/>
                <a:gd name="T4" fmla="*/ 2147483646 w 36"/>
                <a:gd name="T5" fmla="*/ 2054648 h 89"/>
                <a:gd name="T6" fmla="*/ 2147483646 w 36"/>
                <a:gd name="T7" fmla="*/ 2054648 h 89"/>
                <a:gd name="T8" fmla="*/ 2147483646 w 36"/>
                <a:gd name="T9" fmla="*/ 2007794 h 89"/>
                <a:gd name="T10" fmla="*/ 2147483646 w 36"/>
                <a:gd name="T11" fmla="*/ 1975247 h 89"/>
                <a:gd name="T12" fmla="*/ 2147483646 w 36"/>
                <a:gd name="T13" fmla="*/ 1871882 h 89"/>
                <a:gd name="T14" fmla="*/ 2147483646 w 36"/>
                <a:gd name="T15" fmla="*/ 1871882 h 89"/>
                <a:gd name="T16" fmla="*/ 2147483646 w 36"/>
                <a:gd name="T17" fmla="*/ 1817424 h 89"/>
                <a:gd name="T18" fmla="*/ 2147483646 w 36"/>
                <a:gd name="T19" fmla="*/ 1726817 h 89"/>
                <a:gd name="T20" fmla="*/ 2147483646 w 36"/>
                <a:gd name="T21" fmla="*/ 1665667 h 89"/>
                <a:gd name="T22" fmla="*/ 2147483646 w 36"/>
                <a:gd name="T23" fmla="*/ 1609792 h 89"/>
                <a:gd name="T24" fmla="*/ 2147483646 w 36"/>
                <a:gd name="T25" fmla="*/ 1364455 h 89"/>
                <a:gd name="T26" fmla="*/ 2147483646 w 36"/>
                <a:gd name="T27" fmla="*/ 1281932 h 89"/>
                <a:gd name="T28" fmla="*/ 2147483646 w 36"/>
                <a:gd name="T29" fmla="*/ 1246142 h 89"/>
                <a:gd name="T30" fmla="*/ 2147483646 w 36"/>
                <a:gd name="T31" fmla="*/ 1142956 h 89"/>
                <a:gd name="T32" fmla="*/ 2147483646 w 36"/>
                <a:gd name="T33" fmla="*/ 1037919 h 89"/>
                <a:gd name="T34" fmla="*/ 2147483646 w 36"/>
                <a:gd name="T35" fmla="*/ 947920 h 89"/>
                <a:gd name="T36" fmla="*/ 2147483646 w 36"/>
                <a:gd name="T37" fmla="*/ 901677 h 89"/>
                <a:gd name="T38" fmla="*/ 2147483646 w 36"/>
                <a:gd name="T39" fmla="*/ 789528 h 89"/>
                <a:gd name="T40" fmla="*/ 2147483646 w 36"/>
                <a:gd name="T41" fmla="*/ 700885 h 89"/>
                <a:gd name="T42" fmla="*/ 1774002071 w 36"/>
                <a:gd name="T43" fmla="*/ 647391 h 89"/>
                <a:gd name="T44" fmla="*/ 1468583955 w 36"/>
                <a:gd name="T45" fmla="*/ 476759 h 89"/>
                <a:gd name="T46" fmla="*/ 1231345695 w 36"/>
                <a:gd name="T47" fmla="*/ 374606 h 89"/>
                <a:gd name="T48" fmla="*/ 1468583955 w 36"/>
                <a:gd name="T49" fmla="*/ 308503 h 89"/>
                <a:gd name="T50" fmla="*/ 866705285 w 36"/>
                <a:gd name="T51" fmla="*/ 234673 h 89"/>
                <a:gd name="T52" fmla="*/ 866705285 w 36"/>
                <a:gd name="T53" fmla="*/ 201089 h 89"/>
                <a:gd name="T54" fmla="*/ 1231345695 w 36"/>
                <a:gd name="T55" fmla="*/ 1 h 89"/>
                <a:gd name="T56" fmla="*/ 301867791 w 36"/>
                <a:gd name="T57" fmla="*/ 0 h 89"/>
                <a:gd name="T58" fmla="*/ 0 w 36"/>
                <a:gd name="T59" fmla="*/ 178512 h 89"/>
                <a:gd name="T60" fmla="*/ 301867791 w 36"/>
                <a:gd name="T61" fmla="*/ 264353 h 89"/>
                <a:gd name="T62" fmla="*/ 301867791 w 36"/>
                <a:gd name="T63" fmla="*/ 317386 h 89"/>
                <a:gd name="T64" fmla="*/ 511498201 w 36"/>
                <a:gd name="T65" fmla="*/ 417238 h 89"/>
                <a:gd name="T66" fmla="*/ 301867791 w 36"/>
                <a:gd name="T67" fmla="*/ 492460 h 89"/>
                <a:gd name="T68" fmla="*/ 1231345695 w 36"/>
                <a:gd name="T69" fmla="*/ 647391 h 89"/>
                <a:gd name="T70" fmla="*/ 1774002071 w 36"/>
                <a:gd name="T71" fmla="*/ 733163 h 89"/>
                <a:gd name="T72" fmla="*/ 1468583955 w 36"/>
                <a:gd name="T73" fmla="*/ 851065 h 89"/>
                <a:gd name="T74" fmla="*/ 2147483646 w 36"/>
                <a:gd name="T75" fmla="*/ 947920 h 89"/>
                <a:gd name="T76" fmla="*/ 2147483646 w 36"/>
                <a:gd name="T77" fmla="*/ 963821 h 89"/>
                <a:gd name="T78" fmla="*/ 2147483646 w 36"/>
                <a:gd name="T79" fmla="*/ 1083145 h 89"/>
                <a:gd name="T80" fmla="*/ 2147483646 w 36"/>
                <a:gd name="T81" fmla="*/ 1185351 h 89"/>
                <a:gd name="T82" fmla="*/ 2147483646 w 36"/>
                <a:gd name="T83" fmla="*/ 1267046 h 89"/>
                <a:gd name="T84" fmla="*/ 2147483646 w 36"/>
                <a:gd name="T85" fmla="*/ 1326503 h 89"/>
                <a:gd name="T86" fmla="*/ 2147483646 w 36"/>
                <a:gd name="T87" fmla="*/ 1423910 h 89"/>
                <a:gd name="T88" fmla="*/ 2147483646 w 36"/>
                <a:gd name="T89" fmla="*/ 1665667 h 89"/>
                <a:gd name="T90" fmla="*/ 2147483646 w 36"/>
                <a:gd name="T91" fmla="*/ 1726817 h 89"/>
                <a:gd name="T92" fmla="*/ 2147483646 w 36"/>
                <a:gd name="T93" fmla="*/ 1746617 h 89"/>
                <a:gd name="T94" fmla="*/ 2147483646 w 36"/>
                <a:gd name="T95" fmla="*/ 1871882 h 89"/>
                <a:gd name="T96" fmla="*/ 2147483646 w 36"/>
                <a:gd name="T97" fmla="*/ 1912291 h 89"/>
                <a:gd name="T98" fmla="*/ 2147483646 w 36"/>
                <a:gd name="T99" fmla="*/ 1975247 h 89"/>
                <a:gd name="T100" fmla="*/ 2147483646 w 36"/>
                <a:gd name="T101" fmla="*/ 1975247 h 89"/>
                <a:gd name="T102" fmla="*/ 2147483646 w 36"/>
                <a:gd name="T103" fmla="*/ 2054648 h 89"/>
                <a:gd name="T104" fmla="*/ 2147483646 w 36"/>
                <a:gd name="T105" fmla="*/ 2116243 h 89"/>
                <a:gd name="T106" fmla="*/ 2147483646 w 36"/>
                <a:gd name="T107" fmla="*/ 2116243 h 89"/>
                <a:gd name="T108" fmla="*/ 2147483646 w 36"/>
                <a:gd name="T109" fmla="*/ 2153572 h 89"/>
                <a:gd name="T110" fmla="*/ 2147483646 w 36"/>
                <a:gd name="T111" fmla="*/ 2215423 h 89"/>
                <a:gd name="T112" fmla="*/ 2147483646 w 36"/>
                <a:gd name="T113" fmla="*/ 2116243 h 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"/>
                <a:gd name="T172" fmla="*/ 0 h 89"/>
                <a:gd name="T173" fmla="*/ 36 w 36"/>
                <a:gd name="T174" fmla="*/ 89 h 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" h="89">
                  <a:moveTo>
                    <a:pt x="36" y="85"/>
                  </a:moveTo>
                  <a:lnTo>
                    <a:pt x="36" y="85"/>
                  </a:lnTo>
                  <a:lnTo>
                    <a:pt x="35" y="83"/>
                  </a:lnTo>
                  <a:lnTo>
                    <a:pt x="33" y="81"/>
                  </a:lnTo>
                  <a:lnTo>
                    <a:pt x="32" y="79"/>
                  </a:lnTo>
                  <a:lnTo>
                    <a:pt x="30" y="75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27" y="69"/>
                  </a:lnTo>
                  <a:lnTo>
                    <a:pt x="24" y="67"/>
                  </a:lnTo>
                  <a:lnTo>
                    <a:pt x="24" y="65"/>
                  </a:lnTo>
                  <a:lnTo>
                    <a:pt x="18" y="55"/>
                  </a:lnTo>
                  <a:lnTo>
                    <a:pt x="17" y="52"/>
                  </a:lnTo>
                  <a:lnTo>
                    <a:pt x="16" y="50"/>
                  </a:lnTo>
                  <a:lnTo>
                    <a:pt x="14" y="46"/>
                  </a:lnTo>
                  <a:lnTo>
                    <a:pt x="13" y="42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5" y="19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5" y="34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11" y="43"/>
                  </a:lnTo>
                  <a:lnTo>
                    <a:pt x="12" y="47"/>
                  </a:lnTo>
                  <a:lnTo>
                    <a:pt x="14" y="51"/>
                  </a:lnTo>
                  <a:lnTo>
                    <a:pt x="15" y="53"/>
                  </a:lnTo>
                  <a:lnTo>
                    <a:pt x="16" y="57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5" y="75"/>
                  </a:lnTo>
                  <a:lnTo>
                    <a:pt x="27" y="77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1" y="83"/>
                  </a:lnTo>
                  <a:lnTo>
                    <a:pt x="33" y="85"/>
                  </a:lnTo>
                  <a:lnTo>
                    <a:pt x="34" y="85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6" y="8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8" name="Freeform 44"/>
            <p:cNvSpPr>
              <a:spLocks/>
            </p:cNvSpPr>
            <p:nvPr/>
          </p:nvSpPr>
          <p:spPr bwMode="auto">
            <a:xfrm>
              <a:off x="1029" y="2636"/>
              <a:ext cx="61" cy="128"/>
            </a:xfrm>
            <a:custGeom>
              <a:avLst/>
              <a:gdLst>
                <a:gd name="T0" fmla="*/ 866705285 w 36"/>
                <a:gd name="T1" fmla="*/ 1915802 h 98"/>
                <a:gd name="T2" fmla="*/ 1774002071 w 36"/>
                <a:gd name="T3" fmla="*/ 1472469 h 98"/>
                <a:gd name="T4" fmla="*/ 2086446872 w 36"/>
                <a:gd name="T5" fmla="*/ 1410920 h 98"/>
                <a:gd name="T6" fmla="*/ 2147483646 w 36"/>
                <a:gd name="T7" fmla="*/ 1229790 h 98"/>
                <a:gd name="T8" fmla="*/ 2147483646 w 36"/>
                <a:gd name="T9" fmla="*/ 1167007 h 98"/>
                <a:gd name="T10" fmla="*/ 2147483646 w 36"/>
                <a:gd name="T11" fmla="*/ 1115050 h 98"/>
                <a:gd name="T12" fmla="*/ 2147483646 w 36"/>
                <a:gd name="T13" fmla="*/ 1080236 h 98"/>
                <a:gd name="T14" fmla="*/ 2147483646 w 36"/>
                <a:gd name="T15" fmla="*/ 1005778 h 98"/>
                <a:gd name="T16" fmla="*/ 2147483646 w 36"/>
                <a:gd name="T17" fmla="*/ 893490 h 98"/>
                <a:gd name="T18" fmla="*/ 2147483646 w 36"/>
                <a:gd name="T19" fmla="*/ 853710 h 98"/>
                <a:gd name="T20" fmla="*/ 2147483646 w 36"/>
                <a:gd name="T21" fmla="*/ 809638 h 98"/>
                <a:gd name="T22" fmla="*/ 2147483646 w 36"/>
                <a:gd name="T23" fmla="*/ 700272 h 98"/>
                <a:gd name="T24" fmla="*/ 2147483646 w 36"/>
                <a:gd name="T25" fmla="*/ 589569 h 98"/>
                <a:gd name="T26" fmla="*/ 2147483646 w 36"/>
                <a:gd name="T27" fmla="*/ 571278 h 98"/>
                <a:gd name="T28" fmla="*/ 2147483646 w 36"/>
                <a:gd name="T29" fmla="*/ 490535 h 98"/>
                <a:gd name="T30" fmla="*/ 2147483646 w 36"/>
                <a:gd name="T31" fmla="*/ 437385 h 98"/>
                <a:gd name="T32" fmla="*/ 2147483646 w 36"/>
                <a:gd name="T33" fmla="*/ 352622 h 98"/>
                <a:gd name="T34" fmla="*/ 2147483646 w 36"/>
                <a:gd name="T35" fmla="*/ 293342 h 98"/>
                <a:gd name="T36" fmla="*/ 2147483646 w 36"/>
                <a:gd name="T37" fmla="*/ 206700 h 98"/>
                <a:gd name="T38" fmla="*/ 2147483646 w 36"/>
                <a:gd name="T39" fmla="*/ 150289 h 98"/>
                <a:gd name="T40" fmla="*/ 2147483646 w 36"/>
                <a:gd name="T41" fmla="*/ 137785 h 98"/>
                <a:gd name="T42" fmla="*/ 2147483646 w 36"/>
                <a:gd name="T43" fmla="*/ 61837 h 98"/>
                <a:gd name="T44" fmla="*/ 2147483646 w 36"/>
                <a:gd name="T45" fmla="*/ 47344 h 98"/>
                <a:gd name="T46" fmla="*/ 2147483646 w 36"/>
                <a:gd name="T47" fmla="*/ 47344 h 98"/>
                <a:gd name="T48" fmla="*/ 2147483646 w 36"/>
                <a:gd name="T49" fmla="*/ 0 h 98"/>
                <a:gd name="T50" fmla="*/ 2147483646 w 36"/>
                <a:gd name="T51" fmla="*/ 0 h 98"/>
                <a:gd name="T52" fmla="*/ 2147483646 w 36"/>
                <a:gd name="T53" fmla="*/ 1 h 98"/>
                <a:gd name="T54" fmla="*/ 2147483646 w 36"/>
                <a:gd name="T55" fmla="*/ 80767 h 98"/>
                <a:gd name="T56" fmla="*/ 2147483646 w 36"/>
                <a:gd name="T57" fmla="*/ 150289 h 98"/>
                <a:gd name="T58" fmla="*/ 2147483646 w 36"/>
                <a:gd name="T59" fmla="*/ 179964 h 98"/>
                <a:gd name="T60" fmla="*/ 2147483646 w 36"/>
                <a:gd name="T61" fmla="*/ 256387 h 98"/>
                <a:gd name="T62" fmla="*/ 2147483646 w 36"/>
                <a:gd name="T63" fmla="*/ 307011 h 98"/>
                <a:gd name="T64" fmla="*/ 2147483646 w 36"/>
                <a:gd name="T65" fmla="*/ 383141 h 98"/>
                <a:gd name="T66" fmla="*/ 2147483646 w 36"/>
                <a:gd name="T67" fmla="*/ 451389 h 98"/>
                <a:gd name="T68" fmla="*/ 2147483646 w 36"/>
                <a:gd name="T69" fmla="*/ 523747 h 98"/>
                <a:gd name="T70" fmla="*/ 2147483646 w 36"/>
                <a:gd name="T71" fmla="*/ 551924 h 98"/>
                <a:gd name="T72" fmla="*/ 2147483646 w 36"/>
                <a:gd name="T73" fmla="*/ 653622 h 98"/>
                <a:gd name="T74" fmla="*/ 2147483646 w 36"/>
                <a:gd name="T75" fmla="*/ 720880 h 98"/>
                <a:gd name="T76" fmla="*/ 2147483646 w 36"/>
                <a:gd name="T77" fmla="*/ 785708 h 98"/>
                <a:gd name="T78" fmla="*/ 2147483646 w 36"/>
                <a:gd name="T79" fmla="*/ 853710 h 98"/>
                <a:gd name="T80" fmla="*/ 2147483646 w 36"/>
                <a:gd name="T81" fmla="*/ 893490 h 98"/>
                <a:gd name="T82" fmla="*/ 2147483646 w 36"/>
                <a:gd name="T83" fmla="*/ 1005778 h 98"/>
                <a:gd name="T84" fmla="*/ 2086446872 w 36"/>
                <a:gd name="T85" fmla="*/ 1057486 h 98"/>
                <a:gd name="T86" fmla="*/ 2086446872 w 36"/>
                <a:gd name="T87" fmla="*/ 1093004 h 98"/>
                <a:gd name="T88" fmla="*/ 2086446872 w 36"/>
                <a:gd name="T89" fmla="*/ 1167007 h 98"/>
                <a:gd name="T90" fmla="*/ 1774002071 w 36"/>
                <a:gd name="T91" fmla="*/ 1229790 h 98"/>
                <a:gd name="T92" fmla="*/ 1468583955 w 36"/>
                <a:gd name="T93" fmla="*/ 1410920 h 98"/>
                <a:gd name="T94" fmla="*/ 866705285 w 36"/>
                <a:gd name="T95" fmla="*/ 1472469 h 98"/>
                <a:gd name="T96" fmla="*/ 0 w 36"/>
                <a:gd name="T97" fmla="*/ 1902226 h 98"/>
                <a:gd name="T98" fmla="*/ 866705285 w 36"/>
                <a:gd name="T99" fmla="*/ 1915802 h 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"/>
                <a:gd name="T151" fmla="*/ 0 h 98"/>
                <a:gd name="T152" fmla="*/ 36 w 36"/>
                <a:gd name="T153" fmla="*/ 98 h 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" h="98">
                  <a:moveTo>
                    <a:pt x="3" y="98"/>
                  </a:moveTo>
                  <a:lnTo>
                    <a:pt x="6" y="76"/>
                  </a:lnTo>
                  <a:lnTo>
                    <a:pt x="7" y="72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11" y="57"/>
                  </a:lnTo>
                  <a:lnTo>
                    <a:pt x="11" y="55"/>
                  </a:lnTo>
                  <a:lnTo>
                    <a:pt x="13" y="51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5" y="41"/>
                  </a:lnTo>
                  <a:lnTo>
                    <a:pt x="17" y="36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2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5"/>
                  </a:lnTo>
                  <a:lnTo>
                    <a:pt x="28" y="11"/>
                  </a:lnTo>
                  <a:lnTo>
                    <a:pt x="30" y="8"/>
                  </a:lnTo>
                  <a:lnTo>
                    <a:pt x="32" y="7"/>
                  </a:lnTo>
                  <a:lnTo>
                    <a:pt x="34" y="3"/>
                  </a:lnTo>
                  <a:lnTo>
                    <a:pt x="36" y="2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9" y="4"/>
                  </a:lnTo>
                  <a:lnTo>
                    <a:pt x="28" y="8"/>
                  </a:lnTo>
                  <a:lnTo>
                    <a:pt x="26" y="9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9" y="23"/>
                  </a:lnTo>
                  <a:lnTo>
                    <a:pt x="18" y="27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3" y="37"/>
                  </a:lnTo>
                  <a:lnTo>
                    <a:pt x="13" y="40"/>
                  </a:lnTo>
                  <a:lnTo>
                    <a:pt x="11" y="44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6" y="63"/>
                  </a:lnTo>
                  <a:lnTo>
                    <a:pt x="5" y="72"/>
                  </a:lnTo>
                  <a:lnTo>
                    <a:pt x="3" y="76"/>
                  </a:lnTo>
                  <a:lnTo>
                    <a:pt x="0" y="97"/>
                  </a:lnTo>
                  <a:lnTo>
                    <a:pt x="3" y="98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9" name="Freeform 45"/>
            <p:cNvSpPr>
              <a:spLocks/>
            </p:cNvSpPr>
            <p:nvPr/>
          </p:nvSpPr>
          <p:spPr bwMode="auto">
            <a:xfrm>
              <a:off x="1088" y="2516"/>
              <a:ext cx="174" cy="122"/>
            </a:xfrm>
            <a:custGeom>
              <a:avLst/>
              <a:gdLst>
                <a:gd name="T0" fmla="*/ 278119662 w 103"/>
                <a:gd name="T1" fmla="*/ 2137622 h 93"/>
                <a:gd name="T2" fmla="*/ 469833215 w 103"/>
                <a:gd name="T3" fmla="*/ 1998583 h 93"/>
                <a:gd name="T4" fmla="*/ 1100317816 w 103"/>
                <a:gd name="T5" fmla="*/ 1968949 h 93"/>
                <a:gd name="T6" fmla="*/ 2147483646 w 103"/>
                <a:gd name="T7" fmla="*/ 1918289 h 93"/>
                <a:gd name="T8" fmla="*/ 2147483646 w 103"/>
                <a:gd name="T9" fmla="*/ 1839204 h 93"/>
                <a:gd name="T10" fmla="*/ 2147483646 w 103"/>
                <a:gd name="T11" fmla="*/ 1749677 h 93"/>
                <a:gd name="T12" fmla="*/ 2147483646 w 103"/>
                <a:gd name="T13" fmla="*/ 1674286 h 93"/>
                <a:gd name="T14" fmla="*/ 2147483646 w 103"/>
                <a:gd name="T15" fmla="*/ 1620429 h 93"/>
                <a:gd name="T16" fmla="*/ 2147483646 w 103"/>
                <a:gd name="T17" fmla="*/ 1498934 h 93"/>
                <a:gd name="T18" fmla="*/ 2147483646 w 103"/>
                <a:gd name="T19" fmla="*/ 1415140 h 93"/>
                <a:gd name="T20" fmla="*/ 2147483646 w 103"/>
                <a:gd name="T21" fmla="*/ 1344268 h 93"/>
                <a:gd name="T22" fmla="*/ 2147483646 w 103"/>
                <a:gd name="T23" fmla="*/ 1242159 h 93"/>
                <a:gd name="T24" fmla="*/ 2147483646 w 103"/>
                <a:gd name="T25" fmla="*/ 1171991 h 93"/>
                <a:gd name="T26" fmla="*/ 2147483646 w 103"/>
                <a:gd name="T27" fmla="*/ 972917 h 93"/>
                <a:gd name="T28" fmla="*/ 2147483646 w 103"/>
                <a:gd name="T29" fmla="*/ 851269 h 93"/>
                <a:gd name="T30" fmla="*/ 2147483646 w 103"/>
                <a:gd name="T31" fmla="*/ 674861 h 93"/>
                <a:gd name="T32" fmla="*/ 2147483646 w 103"/>
                <a:gd name="T33" fmla="*/ 519151 h 93"/>
                <a:gd name="T34" fmla="*/ 2147483646 w 103"/>
                <a:gd name="T35" fmla="*/ 430968 h 93"/>
                <a:gd name="T36" fmla="*/ 2147483646 w 103"/>
                <a:gd name="T37" fmla="*/ 419440 h 93"/>
                <a:gd name="T38" fmla="*/ 2147483646 w 103"/>
                <a:gd name="T39" fmla="*/ 346020 h 93"/>
                <a:gd name="T40" fmla="*/ 2147483646 w 103"/>
                <a:gd name="T41" fmla="*/ 287448 h 93"/>
                <a:gd name="T42" fmla="*/ 2147483646 w 103"/>
                <a:gd name="T43" fmla="*/ 227880 h 93"/>
                <a:gd name="T44" fmla="*/ 2147483646 w 103"/>
                <a:gd name="T45" fmla="*/ 219120 h 93"/>
                <a:gd name="T46" fmla="*/ 2147483646 w 103"/>
                <a:gd name="T47" fmla="*/ 132420 h 93"/>
                <a:gd name="T48" fmla="*/ 2147483646 w 103"/>
                <a:gd name="T49" fmla="*/ 56402 h 93"/>
                <a:gd name="T50" fmla="*/ 2147483646 w 103"/>
                <a:gd name="T51" fmla="*/ 73990 h 93"/>
                <a:gd name="T52" fmla="*/ 2147483646 w 103"/>
                <a:gd name="T53" fmla="*/ 1 h 93"/>
                <a:gd name="T54" fmla="*/ 2147483646 w 103"/>
                <a:gd name="T55" fmla="*/ 1 h 93"/>
                <a:gd name="T56" fmla="*/ 2147483646 w 103"/>
                <a:gd name="T57" fmla="*/ 0 h 93"/>
                <a:gd name="T58" fmla="*/ 2147483646 w 103"/>
                <a:gd name="T59" fmla="*/ 56402 h 93"/>
                <a:gd name="T60" fmla="*/ 2147483646 w 103"/>
                <a:gd name="T61" fmla="*/ 97062 h 93"/>
                <a:gd name="T62" fmla="*/ 2147483646 w 103"/>
                <a:gd name="T63" fmla="*/ 73990 h 93"/>
                <a:gd name="T64" fmla="*/ 2147483646 w 103"/>
                <a:gd name="T65" fmla="*/ 127329 h 93"/>
                <a:gd name="T66" fmla="*/ 2147483646 w 103"/>
                <a:gd name="T67" fmla="*/ 173712 h 93"/>
                <a:gd name="T68" fmla="*/ 2147483646 w 103"/>
                <a:gd name="T69" fmla="*/ 227880 h 93"/>
                <a:gd name="T70" fmla="*/ 2147483646 w 103"/>
                <a:gd name="T71" fmla="*/ 298939 h 93"/>
                <a:gd name="T72" fmla="*/ 2147483646 w 103"/>
                <a:gd name="T73" fmla="*/ 377082 h 93"/>
                <a:gd name="T74" fmla="*/ 2147483646 w 103"/>
                <a:gd name="T75" fmla="*/ 392157 h 93"/>
                <a:gd name="T76" fmla="*/ 2147483646 w 103"/>
                <a:gd name="T77" fmla="*/ 494667 h 93"/>
                <a:gd name="T78" fmla="*/ 2147483646 w 103"/>
                <a:gd name="T79" fmla="*/ 613726 h 93"/>
                <a:gd name="T80" fmla="*/ 2147483646 w 103"/>
                <a:gd name="T81" fmla="*/ 805103 h 93"/>
                <a:gd name="T82" fmla="*/ 2147483646 w 103"/>
                <a:gd name="T83" fmla="*/ 972917 h 93"/>
                <a:gd name="T84" fmla="*/ 2147483646 w 103"/>
                <a:gd name="T85" fmla="*/ 1116718 h 93"/>
                <a:gd name="T86" fmla="*/ 2147483646 w 103"/>
                <a:gd name="T87" fmla="*/ 1191692 h 93"/>
                <a:gd name="T88" fmla="*/ 2147483646 w 103"/>
                <a:gd name="T89" fmla="*/ 1276300 h 93"/>
                <a:gd name="T90" fmla="*/ 2147483646 w 103"/>
                <a:gd name="T91" fmla="*/ 1385496 h 93"/>
                <a:gd name="T92" fmla="*/ 2147483646 w 103"/>
                <a:gd name="T93" fmla="*/ 1498934 h 93"/>
                <a:gd name="T94" fmla="*/ 2147483646 w 103"/>
                <a:gd name="T95" fmla="*/ 1563295 h 93"/>
                <a:gd name="T96" fmla="*/ 2147483646 w 103"/>
                <a:gd name="T97" fmla="*/ 1629499 h 93"/>
                <a:gd name="T98" fmla="*/ 2147483646 w 103"/>
                <a:gd name="T99" fmla="*/ 1696825 h 93"/>
                <a:gd name="T100" fmla="*/ 2147483646 w 103"/>
                <a:gd name="T101" fmla="*/ 1763448 h 93"/>
                <a:gd name="T102" fmla="*/ 1858789320 w 103"/>
                <a:gd name="T103" fmla="*/ 1856420 h 93"/>
                <a:gd name="T104" fmla="*/ 793698829 w 103"/>
                <a:gd name="T105" fmla="*/ 1921752 h 93"/>
                <a:gd name="T106" fmla="*/ 0 w 103"/>
                <a:gd name="T107" fmla="*/ 1998583 h 93"/>
                <a:gd name="T108" fmla="*/ 0 w 103"/>
                <a:gd name="T109" fmla="*/ 2085873 h 93"/>
                <a:gd name="T110" fmla="*/ 0 w 103"/>
                <a:gd name="T111" fmla="*/ 2085873 h 93"/>
                <a:gd name="T112" fmla="*/ 278119662 w 103"/>
                <a:gd name="T113" fmla="*/ 2137622 h 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3"/>
                <a:gd name="T172" fmla="*/ 0 h 93"/>
                <a:gd name="T173" fmla="*/ 103 w 103"/>
                <a:gd name="T174" fmla="*/ 93 h 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3" h="93">
                  <a:moveTo>
                    <a:pt x="1" y="93"/>
                  </a:moveTo>
                  <a:lnTo>
                    <a:pt x="2" y="87"/>
                  </a:lnTo>
                  <a:lnTo>
                    <a:pt x="4" y="86"/>
                  </a:lnTo>
                  <a:lnTo>
                    <a:pt x="8" y="83"/>
                  </a:lnTo>
                  <a:lnTo>
                    <a:pt x="12" y="80"/>
                  </a:lnTo>
                  <a:lnTo>
                    <a:pt x="15" y="76"/>
                  </a:lnTo>
                  <a:lnTo>
                    <a:pt x="19" y="73"/>
                  </a:lnTo>
                  <a:lnTo>
                    <a:pt x="21" y="70"/>
                  </a:lnTo>
                  <a:lnTo>
                    <a:pt x="27" y="65"/>
                  </a:lnTo>
                  <a:lnTo>
                    <a:pt x="29" y="62"/>
                  </a:lnTo>
                  <a:lnTo>
                    <a:pt x="33" y="59"/>
                  </a:lnTo>
                  <a:lnTo>
                    <a:pt x="36" y="54"/>
                  </a:lnTo>
                  <a:lnTo>
                    <a:pt x="42" y="51"/>
                  </a:lnTo>
                  <a:lnTo>
                    <a:pt x="50" y="43"/>
                  </a:lnTo>
                  <a:lnTo>
                    <a:pt x="60" y="37"/>
                  </a:lnTo>
                  <a:lnTo>
                    <a:pt x="67" y="29"/>
                  </a:lnTo>
                  <a:lnTo>
                    <a:pt x="75" y="23"/>
                  </a:lnTo>
                  <a:lnTo>
                    <a:pt x="79" y="19"/>
                  </a:lnTo>
                  <a:lnTo>
                    <a:pt x="83" y="18"/>
                  </a:lnTo>
                  <a:lnTo>
                    <a:pt x="85" y="15"/>
                  </a:lnTo>
                  <a:lnTo>
                    <a:pt x="89" y="12"/>
                  </a:lnTo>
                  <a:lnTo>
                    <a:pt x="91" y="10"/>
                  </a:lnTo>
                  <a:lnTo>
                    <a:pt x="95" y="9"/>
                  </a:lnTo>
                  <a:lnTo>
                    <a:pt x="99" y="6"/>
                  </a:lnTo>
                  <a:lnTo>
                    <a:pt x="101" y="2"/>
                  </a:lnTo>
                  <a:lnTo>
                    <a:pt x="103" y="3"/>
                  </a:lnTo>
                  <a:lnTo>
                    <a:pt x="103" y="1"/>
                  </a:lnTo>
                  <a:lnTo>
                    <a:pt x="102" y="1"/>
                  </a:lnTo>
                  <a:lnTo>
                    <a:pt x="100" y="0"/>
                  </a:lnTo>
                  <a:lnTo>
                    <a:pt x="100" y="2"/>
                  </a:lnTo>
                  <a:lnTo>
                    <a:pt x="98" y="4"/>
                  </a:lnTo>
                  <a:lnTo>
                    <a:pt x="96" y="3"/>
                  </a:lnTo>
                  <a:lnTo>
                    <a:pt x="94" y="5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5" y="13"/>
                  </a:lnTo>
                  <a:lnTo>
                    <a:pt x="81" y="16"/>
                  </a:lnTo>
                  <a:lnTo>
                    <a:pt x="77" y="17"/>
                  </a:lnTo>
                  <a:lnTo>
                    <a:pt x="75" y="21"/>
                  </a:lnTo>
                  <a:lnTo>
                    <a:pt x="67" y="27"/>
                  </a:lnTo>
                  <a:lnTo>
                    <a:pt x="59" y="35"/>
                  </a:lnTo>
                  <a:lnTo>
                    <a:pt x="48" y="43"/>
                  </a:lnTo>
                  <a:lnTo>
                    <a:pt x="40" y="49"/>
                  </a:lnTo>
                  <a:lnTo>
                    <a:pt x="36" y="52"/>
                  </a:lnTo>
                  <a:lnTo>
                    <a:pt x="30" y="56"/>
                  </a:lnTo>
                  <a:lnTo>
                    <a:pt x="28" y="60"/>
                  </a:lnTo>
                  <a:lnTo>
                    <a:pt x="24" y="65"/>
                  </a:lnTo>
                  <a:lnTo>
                    <a:pt x="19" y="68"/>
                  </a:lnTo>
                  <a:lnTo>
                    <a:pt x="15" y="71"/>
                  </a:lnTo>
                  <a:lnTo>
                    <a:pt x="11" y="74"/>
                  </a:lnTo>
                  <a:lnTo>
                    <a:pt x="9" y="77"/>
                  </a:lnTo>
                  <a:lnTo>
                    <a:pt x="7" y="81"/>
                  </a:lnTo>
                  <a:lnTo>
                    <a:pt x="3" y="84"/>
                  </a:lnTo>
                  <a:lnTo>
                    <a:pt x="0" y="87"/>
                  </a:lnTo>
                  <a:lnTo>
                    <a:pt x="0" y="91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0" name="Freeform 46"/>
            <p:cNvSpPr>
              <a:spLocks/>
            </p:cNvSpPr>
            <p:nvPr/>
          </p:nvSpPr>
          <p:spPr bwMode="auto">
            <a:xfrm>
              <a:off x="1260" y="2443"/>
              <a:ext cx="110" cy="77"/>
            </a:xfrm>
            <a:custGeom>
              <a:avLst/>
              <a:gdLst>
                <a:gd name="T0" fmla="*/ 292348513 w 65"/>
                <a:gd name="T1" fmla="*/ 1117859 h 59"/>
                <a:gd name="T2" fmla="*/ 2147483646 w 65"/>
                <a:gd name="T3" fmla="*/ 46601 h 59"/>
                <a:gd name="T4" fmla="*/ 2147483646 w 65"/>
                <a:gd name="T5" fmla="*/ 0 h 59"/>
                <a:gd name="T6" fmla="*/ 0 w 65"/>
                <a:gd name="T7" fmla="*/ 1088319 h 59"/>
                <a:gd name="T8" fmla="*/ 292348513 w 65"/>
                <a:gd name="T9" fmla="*/ 111785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9"/>
                <a:gd name="T17" fmla="*/ 65 w 6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9">
                  <a:moveTo>
                    <a:pt x="1" y="59"/>
                  </a:moveTo>
                  <a:lnTo>
                    <a:pt x="65" y="2"/>
                  </a:lnTo>
                  <a:lnTo>
                    <a:pt x="62" y="0"/>
                  </a:lnTo>
                  <a:lnTo>
                    <a:pt x="0" y="57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1" name="Freeform 47"/>
            <p:cNvSpPr>
              <a:spLocks/>
            </p:cNvSpPr>
            <p:nvPr/>
          </p:nvSpPr>
          <p:spPr bwMode="auto">
            <a:xfrm>
              <a:off x="1365" y="2359"/>
              <a:ext cx="76" cy="86"/>
            </a:xfrm>
            <a:custGeom>
              <a:avLst/>
              <a:gdLst>
                <a:gd name="T0" fmla="*/ 466864659 w 45"/>
                <a:gd name="T1" fmla="*/ 1183364 h 66"/>
                <a:gd name="T2" fmla="*/ 1092820727 w 45"/>
                <a:gd name="T3" fmla="*/ 1147312 h 66"/>
                <a:gd name="T4" fmla="*/ 1092820727 w 45"/>
                <a:gd name="T5" fmla="*/ 1122114 h 66"/>
                <a:gd name="T6" fmla="*/ 1092820727 w 45"/>
                <a:gd name="T7" fmla="*/ 1074192 h 66"/>
                <a:gd name="T8" fmla="*/ 1092820727 w 45"/>
                <a:gd name="T9" fmla="*/ 1074192 h 66"/>
                <a:gd name="T10" fmla="*/ 1589780385 w 45"/>
                <a:gd name="T11" fmla="*/ 1051127 h 66"/>
                <a:gd name="T12" fmla="*/ 1589780385 w 45"/>
                <a:gd name="T13" fmla="*/ 1010103 h 66"/>
                <a:gd name="T14" fmla="*/ 2147483646 w 45"/>
                <a:gd name="T15" fmla="*/ 1010103 h 66"/>
                <a:gd name="T16" fmla="*/ 2147483646 w 45"/>
                <a:gd name="T17" fmla="*/ 962511 h 66"/>
                <a:gd name="T18" fmla="*/ 2147483646 w 45"/>
                <a:gd name="T19" fmla="*/ 941787 h 66"/>
                <a:gd name="T20" fmla="*/ 2147483646 w 45"/>
                <a:gd name="T21" fmla="*/ 880495 h 66"/>
                <a:gd name="T22" fmla="*/ 2147483646 w 45"/>
                <a:gd name="T23" fmla="*/ 833976 h 66"/>
                <a:gd name="T24" fmla="*/ 2147483646 w 45"/>
                <a:gd name="T25" fmla="*/ 775195 h 66"/>
                <a:gd name="T26" fmla="*/ 2147483646 w 45"/>
                <a:gd name="T27" fmla="*/ 759426 h 66"/>
                <a:gd name="T28" fmla="*/ 2147483646 w 45"/>
                <a:gd name="T29" fmla="*/ 725185 h 66"/>
                <a:gd name="T30" fmla="*/ 2147483646 w 45"/>
                <a:gd name="T31" fmla="*/ 663507 h 66"/>
                <a:gd name="T32" fmla="*/ 2147483646 w 45"/>
                <a:gd name="T33" fmla="*/ 594917 h 66"/>
                <a:gd name="T34" fmla="*/ 2147483646 w 45"/>
                <a:gd name="T35" fmla="*/ 582815 h 66"/>
                <a:gd name="T36" fmla="*/ 2147483646 w 45"/>
                <a:gd name="T37" fmla="*/ 530899 h 66"/>
                <a:gd name="T38" fmla="*/ 2147483646 w 45"/>
                <a:gd name="T39" fmla="*/ 268901 h 66"/>
                <a:gd name="T40" fmla="*/ 2147483646 w 45"/>
                <a:gd name="T41" fmla="*/ 241764 h 66"/>
                <a:gd name="T42" fmla="*/ 2147483646 w 45"/>
                <a:gd name="T43" fmla="*/ 219460 h 66"/>
                <a:gd name="T44" fmla="*/ 2147483646 w 45"/>
                <a:gd name="T45" fmla="*/ 129255 h 66"/>
                <a:gd name="T46" fmla="*/ 2147483646 w 45"/>
                <a:gd name="T47" fmla="*/ 99196 h 66"/>
                <a:gd name="T48" fmla="*/ 2147483646 w 45"/>
                <a:gd name="T49" fmla="*/ 76127 h 66"/>
                <a:gd name="T50" fmla="*/ 2147483646 w 45"/>
                <a:gd name="T51" fmla="*/ 44836 h 66"/>
                <a:gd name="T52" fmla="*/ 2147483646 w 45"/>
                <a:gd name="T53" fmla="*/ 44836 h 66"/>
                <a:gd name="T54" fmla="*/ 2147483646 w 45"/>
                <a:gd name="T55" fmla="*/ 44836 h 66"/>
                <a:gd name="T56" fmla="*/ 2147483646 w 45"/>
                <a:gd name="T57" fmla="*/ 0 h 66"/>
                <a:gd name="T58" fmla="*/ 2147483646 w 45"/>
                <a:gd name="T59" fmla="*/ 0 h 66"/>
                <a:gd name="T60" fmla="*/ 2147483646 w 45"/>
                <a:gd name="T61" fmla="*/ 0 h 66"/>
                <a:gd name="T62" fmla="*/ 2147483646 w 45"/>
                <a:gd name="T63" fmla="*/ 58423 h 66"/>
                <a:gd name="T64" fmla="*/ 2147483646 w 45"/>
                <a:gd name="T65" fmla="*/ 58423 h 66"/>
                <a:gd name="T66" fmla="*/ 2147483646 w 45"/>
                <a:gd name="T67" fmla="*/ 129255 h 66"/>
                <a:gd name="T68" fmla="*/ 2147483646 w 45"/>
                <a:gd name="T69" fmla="*/ 184159 h 66"/>
                <a:gd name="T70" fmla="*/ 2147483646 w 45"/>
                <a:gd name="T71" fmla="*/ 219460 h 66"/>
                <a:gd name="T72" fmla="*/ 2147483646 w 45"/>
                <a:gd name="T73" fmla="*/ 239965 h 66"/>
                <a:gd name="T74" fmla="*/ 2147483646 w 45"/>
                <a:gd name="T75" fmla="*/ 485533 h 66"/>
                <a:gd name="T76" fmla="*/ 2147483646 w 45"/>
                <a:gd name="T77" fmla="*/ 534878 h 66"/>
                <a:gd name="T78" fmla="*/ 2147483646 w 45"/>
                <a:gd name="T79" fmla="*/ 582815 h 66"/>
                <a:gd name="T80" fmla="*/ 2147483646 w 45"/>
                <a:gd name="T81" fmla="*/ 632664 h 66"/>
                <a:gd name="T82" fmla="*/ 2147483646 w 45"/>
                <a:gd name="T83" fmla="*/ 691777 h 66"/>
                <a:gd name="T84" fmla="*/ 2147483646 w 45"/>
                <a:gd name="T85" fmla="*/ 722767 h 66"/>
                <a:gd name="T86" fmla="*/ 2147483646 w 45"/>
                <a:gd name="T87" fmla="*/ 770753 h 66"/>
                <a:gd name="T88" fmla="*/ 2147483646 w 45"/>
                <a:gd name="T89" fmla="*/ 806679 h 66"/>
                <a:gd name="T90" fmla="*/ 2147483646 w 45"/>
                <a:gd name="T91" fmla="*/ 864570 h 66"/>
                <a:gd name="T92" fmla="*/ 1845652783 w 45"/>
                <a:gd name="T93" fmla="*/ 901406 h 66"/>
                <a:gd name="T94" fmla="*/ 1845652783 w 45"/>
                <a:gd name="T95" fmla="*/ 941787 h 66"/>
                <a:gd name="T96" fmla="*/ 1331659392 w 45"/>
                <a:gd name="T97" fmla="*/ 989555 h 66"/>
                <a:gd name="T98" fmla="*/ 1331659392 w 45"/>
                <a:gd name="T99" fmla="*/ 1010103 h 66"/>
                <a:gd name="T100" fmla="*/ 788482535 w 45"/>
                <a:gd name="T101" fmla="*/ 1041249 h 66"/>
                <a:gd name="T102" fmla="*/ 788482535 w 45"/>
                <a:gd name="T103" fmla="*/ 1041249 h 66"/>
                <a:gd name="T104" fmla="*/ 466864659 w 45"/>
                <a:gd name="T105" fmla="*/ 1074192 h 66"/>
                <a:gd name="T106" fmla="*/ 0 w 45"/>
                <a:gd name="T107" fmla="*/ 1122114 h 66"/>
                <a:gd name="T108" fmla="*/ 0 w 45"/>
                <a:gd name="T109" fmla="*/ 1147312 h 66"/>
                <a:gd name="T110" fmla="*/ 466864659 w 45"/>
                <a:gd name="T111" fmla="*/ 1122114 h 66"/>
                <a:gd name="T112" fmla="*/ 466864659 w 45"/>
                <a:gd name="T113" fmla="*/ 1183364 h 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66"/>
                <a:gd name="T173" fmla="*/ 45 w 45"/>
                <a:gd name="T174" fmla="*/ 66 h 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66">
                  <a:moveTo>
                    <a:pt x="2" y="66"/>
                  </a:moveTo>
                  <a:lnTo>
                    <a:pt x="4" y="64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9" y="54"/>
                  </a:lnTo>
                  <a:lnTo>
                    <a:pt x="11" y="52"/>
                  </a:lnTo>
                  <a:lnTo>
                    <a:pt x="11" y="49"/>
                  </a:lnTo>
                  <a:lnTo>
                    <a:pt x="13" y="47"/>
                  </a:lnTo>
                  <a:lnTo>
                    <a:pt x="16" y="44"/>
                  </a:lnTo>
                  <a:lnTo>
                    <a:pt x="18" y="42"/>
                  </a:lnTo>
                  <a:lnTo>
                    <a:pt x="20" y="41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7" y="29"/>
                  </a:lnTo>
                  <a:lnTo>
                    <a:pt x="34" y="15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3"/>
                  </a:lnTo>
                  <a:lnTo>
                    <a:pt x="37" y="7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3" y="13"/>
                  </a:lnTo>
                  <a:lnTo>
                    <a:pt x="23" y="27"/>
                  </a:lnTo>
                  <a:lnTo>
                    <a:pt x="21" y="30"/>
                  </a:lnTo>
                  <a:lnTo>
                    <a:pt x="21" y="32"/>
                  </a:lnTo>
                  <a:lnTo>
                    <a:pt x="19" y="35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0" y="48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3" y="58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2" name="Freeform 48"/>
            <p:cNvSpPr>
              <a:spLocks/>
            </p:cNvSpPr>
            <p:nvPr/>
          </p:nvSpPr>
          <p:spPr bwMode="auto">
            <a:xfrm>
              <a:off x="1436" y="2237"/>
              <a:ext cx="27" cy="124"/>
            </a:xfrm>
            <a:custGeom>
              <a:avLst/>
              <a:gdLst>
                <a:gd name="T0" fmla="*/ 763522735 w 16"/>
                <a:gd name="T1" fmla="*/ 1809854 h 95"/>
                <a:gd name="T2" fmla="*/ 1063273821 w 16"/>
                <a:gd name="T3" fmla="*/ 1682694 h 95"/>
                <a:gd name="T4" fmla="*/ 1288444615 w 16"/>
                <a:gd name="T5" fmla="*/ 1615982 h 95"/>
                <a:gd name="T6" fmla="*/ 1288444615 w 16"/>
                <a:gd name="T7" fmla="*/ 1580373 h 95"/>
                <a:gd name="T8" fmla="*/ 1794274573 w 16"/>
                <a:gd name="T9" fmla="*/ 1502032 h 95"/>
                <a:gd name="T10" fmla="*/ 2147483646 w 16"/>
                <a:gd name="T11" fmla="*/ 1381241 h 95"/>
                <a:gd name="T12" fmla="*/ 2147483646 w 16"/>
                <a:gd name="T13" fmla="*/ 1315064 h 95"/>
                <a:gd name="T14" fmla="*/ 2147483646 w 16"/>
                <a:gd name="T15" fmla="*/ 1240791 h 95"/>
                <a:gd name="T16" fmla="*/ 2147483646 w 16"/>
                <a:gd name="T17" fmla="*/ 1142176 h 95"/>
                <a:gd name="T18" fmla="*/ 2147483646 w 16"/>
                <a:gd name="T19" fmla="*/ 989252 h 95"/>
                <a:gd name="T20" fmla="*/ 2147483646 w 16"/>
                <a:gd name="T21" fmla="*/ 948507 h 95"/>
                <a:gd name="T22" fmla="*/ 2147483646 w 16"/>
                <a:gd name="T23" fmla="*/ 728287 h 95"/>
                <a:gd name="T24" fmla="*/ 2147483646 w 16"/>
                <a:gd name="T25" fmla="*/ 623522 h 95"/>
                <a:gd name="T26" fmla="*/ 2147483646 w 16"/>
                <a:gd name="T27" fmla="*/ 490843 h 95"/>
                <a:gd name="T28" fmla="*/ 2147483646 w 16"/>
                <a:gd name="T29" fmla="*/ 444849 h 95"/>
                <a:gd name="T30" fmla="*/ 2147483646 w 16"/>
                <a:gd name="T31" fmla="*/ 301469 h 95"/>
                <a:gd name="T32" fmla="*/ 2147483646 w 16"/>
                <a:gd name="T33" fmla="*/ 288102 h 95"/>
                <a:gd name="T34" fmla="*/ 2147483646 w 16"/>
                <a:gd name="T35" fmla="*/ 197638 h 95"/>
                <a:gd name="T36" fmla="*/ 2147483646 w 16"/>
                <a:gd name="T37" fmla="*/ 176948 h 95"/>
                <a:gd name="T38" fmla="*/ 2147483646 w 16"/>
                <a:gd name="T39" fmla="*/ 0 h 95"/>
                <a:gd name="T40" fmla="*/ 2147483646 w 16"/>
                <a:gd name="T41" fmla="*/ 46704 h 95"/>
                <a:gd name="T42" fmla="*/ 2147483646 w 16"/>
                <a:gd name="T43" fmla="*/ 0 h 95"/>
                <a:gd name="T44" fmla="*/ 2147483646 w 16"/>
                <a:gd name="T45" fmla="*/ 0 h 95"/>
                <a:gd name="T46" fmla="*/ 2147483646 w 16"/>
                <a:gd name="T47" fmla="*/ 176948 h 95"/>
                <a:gd name="T48" fmla="*/ 2147483646 w 16"/>
                <a:gd name="T49" fmla="*/ 197638 h 95"/>
                <a:gd name="T50" fmla="*/ 2147483646 w 16"/>
                <a:gd name="T51" fmla="*/ 257970 h 95"/>
                <a:gd name="T52" fmla="*/ 2147483646 w 16"/>
                <a:gd name="T53" fmla="*/ 301469 h 95"/>
                <a:gd name="T54" fmla="*/ 2147483646 w 16"/>
                <a:gd name="T55" fmla="*/ 439507 h 95"/>
                <a:gd name="T56" fmla="*/ 2147483646 w 16"/>
                <a:gd name="T57" fmla="*/ 477698 h 95"/>
                <a:gd name="T58" fmla="*/ 2147483646 w 16"/>
                <a:gd name="T59" fmla="*/ 621120 h 95"/>
                <a:gd name="T60" fmla="*/ 2147483646 w 16"/>
                <a:gd name="T61" fmla="*/ 728287 h 95"/>
                <a:gd name="T62" fmla="*/ 2147483646 w 16"/>
                <a:gd name="T63" fmla="*/ 948507 h 95"/>
                <a:gd name="T64" fmla="*/ 2147483646 w 16"/>
                <a:gd name="T65" fmla="*/ 989252 h 95"/>
                <a:gd name="T66" fmla="*/ 2147483646 w 16"/>
                <a:gd name="T67" fmla="*/ 1135959 h 95"/>
                <a:gd name="T68" fmla="*/ 1794274573 w 16"/>
                <a:gd name="T69" fmla="*/ 1240791 h 95"/>
                <a:gd name="T70" fmla="*/ 1794274573 w 16"/>
                <a:gd name="T71" fmla="*/ 1291234 h 95"/>
                <a:gd name="T72" fmla="*/ 1063273821 w 16"/>
                <a:gd name="T73" fmla="*/ 1381241 h 95"/>
                <a:gd name="T74" fmla="*/ 763522735 w 16"/>
                <a:gd name="T75" fmla="*/ 1502032 h 95"/>
                <a:gd name="T76" fmla="*/ 763522735 w 16"/>
                <a:gd name="T77" fmla="*/ 1571109 h 95"/>
                <a:gd name="T78" fmla="*/ 260535980 w 16"/>
                <a:gd name="T79" fmla="*/ 1615982 h 95"/>
                <a:gd name="T80" fmla="*/ 0 w 16"/>
                <a:gd name="T81" fmla="*/ 1682694 h 95"/>
                <a:gd name="T82" fmla="*/ 0 w 16"/>
                <a:gd name="T83" fmla="*/ 1769212 h 95"/>
                <a:gd name="T84" fmla="*/ 0 w 16"/>
                <a:gd name="T85" fmla="*/ 1769212 h 95"/>
                <a:gd name="T86" fmla="*/ 763522735 w 16"/>
                <a:gd name="T87" fmla="*/ 1809854 h 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"/>
                <a:gd name="T133" fmla="*/ 0 h 95"/>
                <a:gd name="T134" fmla="*/ 16 w 16"/>
                <a:gd name="T135" fmla="*/ 95 h 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" h="95">
                  <a:moveTo>
                    <a:pt x="3" y="95"/>
                  </a:moveTo>
                  <a:lnTo>
                    <a:pt x="4" y="88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7" y="79"/>
                  </a:lnTo>
                  <a:lnTo>
                    <a:pt x="8" y="72"/>
                  </a:lnTo>
                  <a:lnTo>
                    <a:pt x="9" y="69"/>
                  </a:lnTo>
                  <a:lnTo>
                    <a:pt x="9" y="65"/>
                  </a:lnTo>
                  <a:lnTo>
                    <a:pt x="10" y="60"/>
                  </a:lnTo>
                  <a:lnTo>
                    <a:pt x="11" y="52"/>
                  </a:lnTo>
                  <a:lnTo>
                    <a:pt x="11" y="49"/>
                  </a:lnTo>
                  <a:lnTo>
                    <a:pt x="13" y="38"/>
                  </a:lnTo>
                  <a:lnTo>
                    <a:pt x="13" y="33"/>
                  </a:lnTo>
                  <a:lnTo>
                    <a:pt x="14" y="26"/>
                  </a:lnTo>
                  <a:lnTo>
                    <a:pt x="13" y="24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2" y="16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0" y="32"/>
                  </a:lnTo>
                  <a:lnTo>
                    <a:pt x="11" y="38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8" y="59"/>
                  </a:lnTo>
                  <a:lnTo>
                    <a:pt x="7" y="65"/>
                  </a:lnTo>
                  <a:lnTo>
                    <a:pt x="7" y="68"/>
                  </a:lnTo>
                  <a:lnTo>
                    <a:pt x="4" y="72"/>
                  </a:lnTo>
                  <a:lnTo>
                    <a:pt x="3" y="79"/>
                  </a:lnTo>
                  <a:lnTo>
                    <a:pt x="3" y="82"/>
                  </a:lnTo>
                  <a:lnTo>
                    <a:pt x="1" y="84"/>
                  </a:lnTo>
                  <a:lnTo>
                    <a:pt x="0" y="88"/>
                  </a:lnTo>
                  <a:lnTo>
                    <a:pt x="0" y="93"/>
                  </a:lnTo>
                  <a:lnTo>
                    <a:pt x="3" y="9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3" name="Freeform 49"/>
            <p:cNvSpPr>
              <a:spLocks/>
            </p:cNvSpPr>
            <p:nvPr/>
          </p:nvSpPr>
          <p:spPr bwMode="auto">
            <a:xfrm>
              <a:off x="1443" y="2154"/>
              <a:ext cx="19" cy="85"/>
            </a:xfrm>
            <a:custGeom>
              <a:avLst/>
              <a:gdLst>
                <a:gd name="T0" fmla="*/ 2147483646 w 11"/>
                <a:gd name="T1" fmla="*/ 1324010 h 65"/>
                <a:gd name="T2" fmla="*/ 2147483646 w 11"/>
                <a:gd name="T3" fmla="*/ 1280286 h 65"/>
                <a:gd name="T4" fmla="*/ 2147483646 w 11"/>
                <a:gd name="T5" fmla="*/ 1249903 h 65"/>
                <a:gd name="T6" fmla="*/ 2147483646 w 11"/>
                <a:gd name="T7" fmla="*/ 1182375 h 65"/>
                <a:gd name="T8" fmla="*/ 2147483646 w 11"/>
                <a:gd name="T9" fmla="*/ 1167003 h 65"/>
                <a:gd name="T10" fmla="*/ 2147483646 w 11"/>
                <a:gd name="T11" fmla="*/ 1131574 h 65"/>
                <a:gd name="T12" fmla="*/ 2147483646 w 11"/>
                <a:gd name="T13" fmla="*/ 1063541 h 65"/>
                <a:gd name="T14" fmla="*/ 2147483646 w 11"/>
                <a:gd name="T15" fmla="*/ 979042 h 65"/>
                <a:gd name="T16" fmla="*/ 2147483646 w 11"/>
                <a:gd name="T17" fmla="*/ 865321 h 65"/>
                <a:gd name="T18" fmla="*/ 2147483646 w 11"/>
                <a:gd name="T19" fmla="*/ 800628 h 65"/>
                <a:gd name="T20" fmla="*/ 2147483646 w 11"/>
                <a:gd name="T21" fmla="*/ 748679 h 65"/>
                <a:gd name="T22" fmla="*/ 2147483646 w 11"/>
                <a:gd name="T23" fmla="*/ 661716 h 65"/>
                <a:gd name="T24" fmla="*/ 2147483646 w 11"/>
                <a:gd name="T25" fmla="*/ 572519 h 65"/>
                <a:gd name="T26" fmla="*/ 2147483646 w 11"/>
                <a:gd name="T27" fmla="*/ 528735 h 65"/>
                <a:gd name="T28" fmla="*/ 2147483646 w 11"/>
                <a:gd name="T29" fmla="*/ 452761 h 65"/>
                <a:gd name="T30" fmla="*/ 2147483646 w 11"/>
                <a:gd name="T31" fmla="*/ 404327 h 65"/>
                <a:gd name="T32" fmla="*/ 2147483646 w 11"/>
                <a:gd name="T33" fmla="*/ 346229 h 65"/>
                <a:gd name="T34" fmla="*/ 2147483646 w 11"/>
                <a:gd name="T35" fmla="*/ 309191 h 65"/>
                <a:gd name="T36" fmla="*/ 2147483646 w 11"/>
                <a:gd name="T37" fmla="*/ 264763 h 65"/>
                <a:gd name="T38" fmla="*/ 2147483646 w 11"/>
                <a:gd name="T39" fmla="*/ 186512 h 65"/>
                <a:gd name="T40" fmla="*/ 1891434016 w 11"/>
                <a:gd name="T41" fmla="*/ 142627 h 65"/>
                <a:gd name="T42" fmla="*/ 2147483646 w 11"/>
                <a:gd name="T43" fmla="*/ 83405 h 65"/>
                <a:gd name="T44" fmla="*/ 1095040746 w 11"/>
                <a:gd name="T45" fmla="*/ 63780 h 65"/>
                <a:gd name="T46" fmla="*/ 1891434016 w 11"/>
                <a:gd name="T47" fmla="*/ 0 h 65"/>
                <a:gd name="T48" fmla="*/ 633970958 w 11"/>
                <a:gd name="T49" fmla="*/ 1 h 65"/>
                <a:gd name="T50" fmla="*/ 633970958 w 11"/>
                <a:gd name="T51" fmla="*/ 1 h 65"/>
                <a:gd name="T52" fmla="*/ 0 w 11"/>
                <a:gd name="T53" fmla="*/ 63780 h 65"/>
                <a:gd name="T54" fmla="*/ 1095040746 w 11"/>
                <a:gd name="T55" fmla="*/ 109068 h 65"/>
                <a:gd name="T56" fmla="*/ 633970958 w 11"/>
                <a:gd name="T57" fmla="*/ 186512 h 65"/>
                <a:gd name="T58" fmla="*/ 1891434016 w 11"/>
                <a:gd name="T59" fmla="*/ 223598 h 65"/>
                <a:gd name="T60" fmla="*/ 1891434016 w 11"/>
                <a:gd name="T61" fmla="*/ 264763 h 65"/>
                <a:gd name="T62" fmla="*/ 1095040746 w 11"/>
                <a:gd name="T63" fmla="*/ 318946 h 65"/>
                <a:gd name="T64" fmla="*/ 2147483646 w 11"/>
                <a:gd name="T65" fmla="*/ 382365 h 65"/>
                <a:gd name="T66" fmla="*/ 2147483646 w 11"/>
                <a:gd name="T67" fmla="*/ 404327 h 65"/>
                <a:gd name="T68" fmla="*/ 1891434016 w 11"/>
                <a:gd name="T69" fmla="*/ 500016 h 65"/>
                <a:gd name="T70" fmla="*/ 2147483646 w 11"/>
                <a:gd name="T71" fmla="*/ 528735 h 65"/>
                <a:gd name="T72" fmla="*/ 2147483646 w 11"/>
                <a:gd name="T73" fmla="*/ 545416 h 65"/>
                <a:gd name="T74" fmla="*/ 2147483646 w 11"/>
                <a:gd name="T75" fmla="*/ 661716 h 65"/>
                <a:gd name="T76" fmla="*/ 2147483646 w 11"/>
                <a:gd name="T77" fmla="*/ 748679 h 65"/>
                <a:gd name="T78" fmla="*/ 2147483646 w 11"/>
                <a:gd name="T79" fmla="*/ 800628 h 65"/>
                <a:gd name="T80" fmla="*/ 2147483646 w 11"/>
                <a:gd name="T81" fmla="*/ 904169 h 65"/>
                <a:gd name="T82" fmla="*/ 2147483646 w 11"/>
                <a:gd name="T83" fmla="*/ 932693 h 65"/>
                <a:gd name="T84" fmla="*/ 2147483646 w 11"/>
                <a:gd name="T85" fmla="*/ 979042 h 65"/>
                <a:gd name="T86" fmla="*/ 2147483646 w 11"/>
                <a:gd name="T87" fmla="*/ 1063541 h 65"/>
                <a:gd name="T88" fmla="*/ 2147483646 w 11"/>
                <a:gd name="T89" fmla="*/ 1128711 h 65"/>
                <a:gd name="T90" fmla="*/ 2147483646 w 11"/>
                <a:gd name="T91" fmla="*/ 1167003 h 65"/>
                <a:gd name="T92" fmla="*/ 2147483646 w 11"/>
                <a:gd name="T93" fmla="*/ 1167003 h 65"/>
                <a:gd name="T94" fmla="*/ 2147483646 w 11"/>
                <a:gd name="T95" fmla="*/ 1280286 h 65"/>
                <a:gd name="T96" fmla="*/ 2147483646 w 11"/>
                <a:gd name="T97" fmla="*/ 1324010 h 65"/>
                <a:gd name="T98" fmla="*/ 2147483646 w 11"/>
                <a:gd name="T99" fmla="*/ 1280286 h 65"/>
                <a:gd name="T100" fmla="*/ 2147483646 w 11"/>
                <a:gd name="T101" fmla="*/ 1324010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"/>
                <a:gd name="T154" fmla="*/ 0 h 65"/>
                <a:gd name="T155" fmla="*/ 11 w 11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" h="65">
                  <a:moveTo>
                    <a:pt x="10" y="65"/>
                  </a:moveTo>
                  <a:lnTo>
                    <a:pt x="10" y="63"/>
                  </a:lnTo>
                  <a:lnTo>
                    <a:pt x="11" y="61"/>
                  </a:lnTo>
                  <a:lnTo>
                    <a:pt x="11" y="58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1" y="48"/>
                  </a:lnTo>
                  <a:lnTo>
                    <a:pt x="9" y="43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7" y="33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5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2" y="3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1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6" y="39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7" y="48"/>
                  </a:lnTo>
                  <a:lnTo>
                    <a:pt x="6" y="52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4" name="Freeform 50"/>
            <p:cNvSpPr>
              <a:spLocks/>
            </p:cNvSpPr>
            <p:nvPr/>
          </p:nvSpPr>
          <p:spPr bwMode="auto">
            <a:xfrm>
              <a:off x="1421" y="2077"/>
              <a:ext cx="27" cy="80"/>
            </a:xfrm>
            <a:custGeom>
              <a:avLst/>
              <a:gdLst>
                <a:gd name="T0" fmla="*/ 2147483646 w 16"/>
                <a:gd name="T1" fmla="*/ 1392161 h 61"/>
                <a:gd name="T2" fmla="*/ 2147483646 w 16"/>
                <a:gd name="T3" fmla="*/ 1334940 h 61"/>
                <a:gd name="T4" fmla="*/ 2147483646 w 16"/>
                <a:gd name="T5" fmla="*/ 1303390 h 61"/>
                <a:gd name="T6" fmla="*/ 2147483646 w 16"/>
                <a:gd name="T7" fmla="*/ 1162590 h 61"/>
                <a:gd name="T8" fmla="*/ 2147483646 w 16"/>
                <a:gd name="T9" fmla="*/ 1103389 h 61"/>
                <a:gd name="T10" fmla="*/ 2147483646 w 16"/>
                <a:gd name="T11" fmla="*/ 1043748 h 61"/>
                <a:gd name="T12" fmla="*/ 2147483646 w 16"/>
                <a:gd name="T13" fmla="*/ 943251 h 61"/>
                <a:gd name="T14" fmla="*/ 2147483646 w 16"/>
                <a:gd name="T15" fmla="*/ 878031 h 61"/>
                <a:gd name="T16" fmla="*/ 2147483646 w 16"/>
                <a:gd name="T17" fmla="*/ 844456 h 61"/>
                <a:gd name="T18" fmla="*/ 2147483646 w 16"/>
                <a:gd name="T19" fmla="*/ 736661 h 61"/>
                <a:gd name="T20" fmla="*/ 2147483646 w 16"/>
                <a:gd name="T21" fmla="*/ 714338 h 61"/>
                <a:gd name="T22" fmla="*/ 2147483646 w 16"/>
                <a:gd name="T23" fmla="*/ 669499 h 61"/>
                <a:gd name="T24" fmla="*/ 2147483646 w 16"/>
                <a:gd name="T25" fmla="*/ 591809 h 61"/>
                <a:gd name="T26" fmla="*/ 2147483646 w 16"/>
                <a:gd name="T27" fmla="*/ 544683 h 61"/>
                <a:gd name="T28" fmla="*/ 2147483646 w 16"/>
                <a:gd name="T29" fmla="*/ 510493 h 61"/>
                <a:gd name="T30" fmla="*/ 2147483646 w 16"/>
                <a:gd name="T31" fmla="*/ 510493 h 61"/>
                <a:gd name="T32" fmla="*/ 2147483646 w 16"/>
                <a:gd name="T33" fmla="*/ 451254 h 61"/>
                <a:gd name="T34" fmla="*/ 2147483646 w 16"/>
                <a:gd name="T35" fmla="*/ 415321 h 61"/>
                <a:gd name="T36" fmla="*/ 2147483646 w 16"/>
                <a:gd name="T37" fmla="*/ 374366 h 61"/>
                <a:gd name="T38" fmla="*/ 2147483646 w 16"/>
                <a:gd name="T39" fmla="*/ 374366 h 61"/>
                <a:gd name="T40" fmla="*/ 2147483646 w 16"/>
                <a:gd name="T41" fmla="*/ 316682 h 61"/>
                <a:gd name="T42" fmla="*/ 2147483646 w 16"/>
                <a:gd name="T43" fmla="*/ 296804 h 61"/>
                <a:gd name="T44" fmla="*/ 2147483646 w 16"/>
                <a:gd name="T45" fmla="*/ 241470 h 61"/>
                <a:gd name="T46" fmla="*/ 2147483646 w 16"/>
                <a:gd name="T47" fmla="*/ 226313 h 61"/>
                <a:gd name="T48" fmla="*/ 2147483646 w 16"/>
                <a:gd name="T49" fmla="*/ 217659 h 61"/>
                <a:gd name="T50" fmla="*/ 1550008067 w 16"/>
                <a:gd name="T51" fmla="*/ 131580 h 61"/>
                <a:gd name="T52" fmla="*/ 1288444615 w 16"/>
                <a:gd name="T53" fmla="*/ 73576 h 61"/>
                <a:gd name="T54" fmla="*/ 1063273821 w 16"/>
                <a:gd name="T55" fmla="*/ 1 h 61"/>
                <a:gd name="T56" fmla="*/ 1063273821 w 16"/>
                <a:gd name="T57" fmla="*/ 1 h 61"/>
                <a:gd name="T58" fmla="*/ 0 w 16"/>
                <a:gd name="T59" fmla="*/ 56102 h 61"/>
                <a:gd name="T60" fmla="*/ 0 w 16"/>
                <a:gd name="T61" fmla="*/ 0 h 61"/>
                <a:gd name="T62" fmla="*/ 0 w 16"/>
                <a:gd name="T63" fmla="*/ 56102 h 61"/>
                <a:gd name="T64" fmla="*/ 260535980 w 16"/>
                <a:gd name="T65" fmla="*/ 96493 h 61"/>
                <a:gd name="T66" fmla="*/ 763522735 w 16"/>
                <a:gd name="T67" fmla="*/ 131580 h 61"/>
                <a:gd name="T68" fmla="*/ 1550008067 w 16"/>
                <a:gd name="T69" fmla="*/ 226313 h 61"/>
                <a:gd name="T70" fmla="*/ 1550008067 w 16"/>
                <a:gd name="T71" fmla="*/ 285454 h 61"/>
                <a:gd name="T72" fmla="*/ 1550008067 w 16"/>
                <a:gd name="T73" fmla="*/ 285454 h 61"/>
                <a:gd name="T74" fmla="*/ 1794274573 w 16"/>
                <a:gd name="T75" fmla="*/ 316682 h 61"/>
                <a:gd name="T76" fmla="*/ 1794274573 w 16"/>
                <a:gd name="T77" fmla="*/ 374366 h 61"/>
                <a:gd name="T78" fmla="*/ 2147483646 w 16"/>
                <a:gd name="T79" fmla="*/ 374366 h 61"/>
                <a:gd name="T80" fmla="*/ 2147483646 w 16"/>
                <a:gd name="T81" fmla="*/ 415321 h 61"/>
                <a:gd name="T82" fmla="*/ 2147483646 w 16"/>
                <a:gd name="T83" fmla="*/ 451254 h 61"/>
                <a:gd name="T84" fmla="*/ 2147483646 w 16"/>
                <a:gd name="T85" fmla="*/ 510493 h 61"/>
                <a:gd name="T86" fmla="*/ 2147483646 w 16"/>
                <a:gd name="T87" fmla="*/ 510493 h 61"/>
                <a:gd name="T88" fmla="*/ 2147483646 w 16"/>
                <a:gd name="T89" fmla="*/ 515402 h 61"/>
                <a:gd name="T90" fmla="*/ 2147483646 w 16"/>
                <a:gd name="T91" fmla="*/ 561704 h 61"/>
                <a:gd name="T92" fmla="*/ 2147483646 w 16"/>
                <a:gd name="T93" fmla="*/ 669499 h 61"/>
                <a:gd name="T94" fmla="*/ 2147483646 w 16"/>
                <a:gd name="T95" fmla="*/ 714338 h 61"/>
                <a:gd name="T96" fmla="*/ 2147483646 w 16"/>
                <a:gd name="T97" fmla="*/ 736661 h 61"/>
                <a:gd name="T98" fmla="*/ 2147483646 w 16"/>
                <a:gd name="T99" fmla="*/ 813713 h 61"/>
                <a:gd name="T100" fmla="*/ 2147483646 w 16"/>
                <a:gd name="T101" fmla="*/ 878031 h 61"/>
                <a:gd name="T102" fmla="*/ 2147483646 w 16"/>
                <a:gd name="T103" fmla="*/ 943251 h 61"/>
                <a:gd name="T104" fmla="*/ 2147483646 w 16"/>
                <a:gd name="T105" fmla="*/ 1017892 h 61"/>
                <a:gd name="T106" fmla="*/ 2147483646 w 16"/>
                <a:gd name="T107" fmla="*/ 1107483 h 61"/>
                <a:gd name="T108" fmla="*/ 2147483646 w 16"/>
                <a:gd name="T109" fmla="*/ 1162590 h 61"/>
                <a:gd name="T110" fmla="*/ 2147483646 w 16"/>
                <a:gd name="T111" fmla="*/ 1267033 h 61"/>
                <a:gd name="T112" fmla="*/ 2147483646 w 16"/>
                <a:gd name="T113" fmla="*/ 1368850 h 61"/>
                <a:gd name="T114" fmla="*/ 2147483646 w 16"/>
                <a:gd name="T115" fmla="*/ 1368850 h 61"/>
                <a:gd name="T116" fmla="*/ 2147483646 w 16"/>
                <a:gd name="T117" fmla="*/ 1392161 h 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"/>
                <a:gd name="T178" fmla="*/ 0 h 61"/>
                <a:gd name="T179" fmla="*/ 16 w 16"/>
                <a:gd name="T180" fmla="*/ 61 h 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" h="61">
                  <a:moveTo>
                    <a:pt x="15" y="61"/>
                  </a:moveTo>
                  <a:lnTo>
                    <a:pt x="16" y="59"/>
                  </a:lnTo>
                  <a:lnTo>
                    <a:pt x="14" y="57"/>
                  </a:lnTo>
                  <a:lnTo>
                    <a:pt x="15" y="51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3" y="42"/>
                  </a:lnTo>
                  <a:lnTo>
                    <a:pt x="13" y="38"/>
                  </a:lnTo>
                  <a:lnTo>
                    <a:pt x="13" y="37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2" y="29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0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6" y="6"/>
                  </a:lnTo>
                  <a:lnTo>
                    <a:pt x="5" y="3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1" y="29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1" y="38"/>
                  </a:lnTo>
                  <a:lnTo>
                    <a:pt x="11" y="42"/>
                  </a:lnTo>
                  <a:lnTo>
                    <a:pt x="10" y="45"/>
                  </a:lnTo>
                  <a:lnTo>
                    <a:pt x="12" y="49"/>
                  </a:lnTo>
                  <a:lnTo>
                    <a:pt x="11" y="51"/>
                  </a:lnTo>
                  <a:lnTo>
                    <a:pt x="11" y="56"/>
                  </a:lnTo>
                  <a:lnTo>
                    <a:pt x="14" y="60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5" name="Freeform 51"/>
            <p:cNvSpPr>
              <a:spLocks/>
            </p:cNvSpPr>
            <p:nvPr/>
          </p:nvSpPr>
          <p:spPr bwMode="auto">
            <a:xfrm>
              <a:off x="1397" y="2065"/>
              <a:ext cx="27" cy="14"/>
            </a:xfrm>
            <a:custGeom>
              <a:avLst/>
              <a:gdLst>
                <a:gd name="T0" fmla="*/ 2147483646 w 16"/>
                <a:gd name="T1" fmla="*/ 65559 h 11"/>
                <a:gd name="T2" fmla="*/ 763522735 w 16"/>
                <a:gd name="T3" fmla="*/ 0 h 11"/>
                <a:gd name="T4" fmla="*/ 0 w 16"/>
                <a:gd name="T5" fmla="*/ 30960 h 11"/>
                <a:gd name="T6" fmla="*/ 2147483646 w 16"/>
                <a:gd name="T7" fmla="*/ 83439 h 11"/>
                <a:gd name="T8" fmla="*/ 2147483646 w 16"/>
                <a:gd name="T9" fmla="*/ 6555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1"/>
                <a:gd name="T17" fmla="*/ 16 w 1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1">
                  <a:moveTo>
                    <a:pt x="16" y="9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14" y="11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6" name="Freeform 52"/>
            <p:cNvSpPr>
              <a:spLocks/>
            </p:cNvSpPr>
            <p:nvPr/>
          </p:nvSpPr>
          <p:spPr bwMode="auto">
            <a:xfrm>
              <a:off x="1036" y="3042"/>
              <a:ext cx="157" cy="129"/>
            </a:xfrm>
            <a:custGeom>
              <a:avLst/>
              <a:gdLst>
                <a:gd name="T0" fmla="*/ 0 w 93"/>
                <a:gd name="T1" fmla="*/ 1127626 h 98"/>
                <a:gd name="T2" fmla="*/ 1565663273 w 93"/>
                <a:gd name="T3" fmla="*/ 682681 h 98"/>
                <a:gd name="T4" fmla="*/ 2147483646 w 93"/>
                <a:gd name="T5" fmla="*/ 249624 h 98"/>
                <a:gd name="T6" fmla="*/ 2147483646 w 93"/>
                <a:gd name="T7" fmla="*/ 1 h 98"/>
                <a:gd name="T8" fmla="*/ 2147483646 w 93"/>
                <a:gd name="T9" fmla="*/ 0 h 98"/>
                <a:gd name="T10" fmla="*/ 2147483646 w 93"/>
                <a:gd name="T11" fmla="*/ 158950 h 98"/>
                <a:gd name="T12" fmla="*/ 2147483646 w 93"/>
                <a:gd name="T13" fmla="*/ 494395 h 98"/>
                <a:gd name="T14" fmla="*/ 2147483646 w 93"/>
                <a:gd name="T15" fmla="*/ 998675 h 98"/>
                <a:gd name="T16" fmla="*/ 2147483646 w 93"/>
                <a:gd name="T17" fmla="*/ 1456800 h 98"/>
                <a:gd name="T18" fmla="*/ 2147483646 w 93"/>
                <a:gd name="T19" fmla="*/ 1953855 h 98"/>
                <a:gd name="T20" fmla="*/ 2147483646 w 93"/>
                <a:gd name="T21" fmla="*/ 2315196 h 98"/>
                <a:gd name="T22" fmla="*/ 2147483646 w 93"/>
                <a:gd name="T23" fmla="*/ 2524219 h 98"/>
                <a:gd name="T24" fmla="*/ 2147483646 w 93"/>
                <a:gd name="T25" fmla="*/ 2564094 h 98"/>
                <a:gd name="T26" fmla="*/ 2147483646 w 93"/>
                <a:gd name="T27" fmla="*/ 2393571 h 98"/>
                <a:gd name="T28" fmla="*/ 2147483646 w 93"/>
                <a:gd name="T29" fmla="*/ 2059701 h 98"/>
                <a:gd name="T30" fmla="*/ 271071438 w 93"/>
                <a:gd name="T31" fmla="*/ 1669510 h 98"/>
                <a:gd name="T32" fmla="*/ 0 w 93"/>
                <a:gd name="T33" fmla="*/ 1127626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98"/>
                <a:gd name="T53" fmla="*/ 93 w 93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98">
                  <a:moveTo>
                    <a:pt x="0" y="43"/>
                  </a:moveTo>
                  <a:lnTo>
                    <a:pt x="6" y="26"/>
                  </a:lnTo>
                  <a:lnTo>
                    <a:pt x="20" y="9"/>
                  </a:lnTo>
                  <a:lnTo>
                    <a:pt x="37" y="1"/>
                  </a:lnTo>
                  <a:lnTo>
                    <a:pt x="54" y="0"/>
                  </a:lnTo>
                  <a:lnTo>
                    <a:pt x="71" y="6"/>
                  </a:lnTo>
                  <a:lnTo>
                    <a:pt x="86" y="19"/>
                  </a:lnTo>
                  <a:lnTo>
                    <a:pt x="92" y="38"/>
                  </a:lnTo>
                  <a:lnTo>
                    <a:pt x="93" y="56"/>
                  </a:lnTo>
                  <a:lnTo>
                    <a:pt x="87" y="75"/>
                  </a:lnTo>
                  <a:lnTo>
                    <a:pt x="76" y="89"/>
                  </a:lnTo>
                  <a:lnTo>
                    <a:pt x="59" y="97"/>
                  </a:lnTo>
                  <a:lnTo>
                    <a:pt x="40" y="98"/>
                  </a:lnTo>
                  <a:lnTo>
                    <a:pt x="25" y="92"/>
                  </a:lnTo>
                  <a:lnTo>
                    <a:pt x="10" y="79"/>
                  </a:lnTo>
                  <a:lnTo>
                    <a:pt x="1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7" name="Freeform 53"/>
            <p:cNvSpPr>
              <a:spLocks/>
            </p:cNvSpPr>
            <p:nvPr/>
          </p:nvSpPr>
          <p:spPr bwMode="auto">
            <a:xfrm>
              <a:off x="1034" y="3037"/>
              <a:ext cx="93" cy="63"/>
            </a:xfrm>
            <a:custGeom>
              <a:avLst/>
              <a:gdLst>
                <a:gd name="T0" fmla="*/ 816489188 w 55"/>
                <a:gd name="T1" fmla="*/ 1130261 h 48"/>
                <a:gd name="T2" fmla="*/ 1380608991 w 55"/>
                <a:gd name="T3" fmla="*/ 865356 h 48"/>
                <a:gd name="T4" fmla="*/ 1380608991 w 55"/>
                <a:gd name="T5" fmla="*/ 824324 h 48"/>
                <a:gd name="T6" fmla="*/ 1910684117 w 55"/>
                <a:gd name="T7" fmla="*/ 697541 h 48"/>
                <a:gd name="T8" fmla="*/ 2147483646 w 55"/>
                <a:gd name="T9" fmla="*/ 659319 h 48"/>
                <a:gd name="T10" fmla="*/ 2147483646 w 55"/>
                <a:gd name="T11" fmla="*/ 628932 h 48"/>
                <a:gd name="T12" fmla="*/ 2147483646 w 55"/>
                <a:gd name="T13" fmla="*/ 582690 h 48"/>
                <a:gd name="T14" fmla="*/ 2147483646 w 55"/>
                <a:gd name="T15" fmla="*/ 524483 h 48"/>
                <a:gd name="T16" fmla="*/ 2147483646 w 55"/>
                <a:gd name="T17" fmla="*/ 435772 h 48"/>
                <a:gd name="T18" fmla="*/ 2147483646 w 55"/>
                <a:gd name="T19" fmla="*/ 399606 h 48"/>
                <a:gd name="T20" fmla="*/ 2147483646 w 55"/>
                <a:gd name="T21" fmla="*/ 355354 h 48"/>
                <a:gd name="T22" fmla="*/ 2147483646 w 55"/>
                <a:gd name="T23" fmla="*/ 304462 h 48"/>
                <a:gd name="T24" fmla="*/ 2147483646 w 55"/>
                <a:gd name="T25" fmla="*/ 291607 h 48"/>
                <a:gd name="T26" fmla="*/ 2147483646 w 55"/>
                <a:gd name="T27" fmla="*/ 291607 h 48"/>
                <a:gd name="T28" fmla="*/ 2147483646 w 55"/>
                <a:gd name="T29" fmla="*/ 231971 h 48"/>
                <a:gd name="T30" fmla="*/ 2147483646 w 55"/>
                <a:gd name="T31" fmla="*/ 222177 h 48"/>
                <a:gd name="T32" fmla="*/ 2147483646 w 55"/>
                <a:gd name="T33" fmla="*/ 192735 h 48"/>
                <a:gd name="T34" fmla="*/ 2147483646 w 55"/>
                <a:gd name="T35" fmla="*/ 146846 h 48"/>
                <a:gd name="T36" fmla="*/ 2147483646 w 55"/>
                <a:gd name="T37" fmla="*/ 129525 h 48"/>
                <a:gd name="T38" fmla="*/ 2147483646 w 55"/>
                <a:gd name="T39" fmla="*/ 129525 h 48"/>
                <a:gd name="T40" fmla="*/ 2147483646 w 55"/>
                <a:gd name="T41" fmla="*/ 98686 h 48"/>
                <a:gd name="T42" fmla="*/ 2147483646 w 55"/>
                <a:gd name="T43" fmla="*/ 98686 h 48"/>
                <a:gd name="T44" fmla="*/ 2147483646 w 55"/>
                <a:gd name="T45" fmla="*/ 57287 h 48"/>
                <a:gd name="T46" fmla="*/ 2147483646 w 55"/>
                <a:gd name="T47" fmla="*/ 98686 h 48"/>
                <a:gd name="T48" fmla="*/ 2147483646 w 55"/>
                <a:gd name="T49" fmla="*/ 57287 h 48"/>
                <a:gd name="T50" fmla="*/ 2147483646 w 55"/>
                <a:gd name="T51" fmla="*/ 1 h 48"/>
                <a:gd name="T52" fmla="*/ 2147483646 w 55"/>
                <a:gd name="T53" fmla="*/ 0 h 48"/>
                <a:gd name="T54" fmla="*/ 2147483646 w 55"/>
                <a:gd name="T55" fmla="*/ 0 h 48"/>
                <a:gd name="T56" fmla="*/ 2147483646 w 55"/>
                <a:gd name="T57" fmla="*/ 1 h 48"/>
                <a:gd name="T58" fmla="*/ 2147483646 w 55"/>
                <a:gd name="T59" fmla="*/ 1 h 48"/>
                <a:gd name="T60" fmla="*/ 2147483646 w 55"/>
                <a:gd name="T61" fmla="*/ 75189 h 48"/>
                <a:gd name="T62" fmla="*/ 2147483646 w 55"/>
                <a:gd name="T63" fmla="*/ 98686 h 48"/>
                <a:gd name="T64" fmla="*/ 2147483646 w 55"/>
                <a:gd name="T65" fmla="*/ 170002 h 48"/>
                <a:gd name="T66" fmla="*/ 2147483646 w 55"/>
                <a:gd name="T67" fmla="*/ 170002 h 48"/>
                <a:gd name="T68" fmla="*/ 2147483646 w 55"/>
                <a:gd name="T69" fmla="*/ 192735 h 48"/>
                <a:gd name="T70" fmla="*/ 2147483646 w 55"/>
                <a:gd name="T71" fmla="*/ 252965 h 48"/>
                <a:gd name="T72" fmla="*/ 2147483646 w 55"/>
                <a:gd name="T73" fmla="*/ 304462 h 48"/>
                <a:gd name="T74" fmla="*/ 2147483646 w 55"/>
                <a:gd name="T75" fmla="*/ 304462 h 48"/>
                <a:gd name="T76" fmla="*/ 2147483646 w 55"/>
                <a:gd name="T77" fmla="*/ 382734 h 48"/>
                <a:gd name="T78" fmla="*/ 2147483646 w 55"/>
                <a:gd name="T79" fmla="*/ 382734 h 48"/>
                <a:gd name="T80" fmla="*/ 2147483646 w 55"/>
                <a:gd name="T81" fmla="*/ 443954 h 48"/>
                <a:gd name="T82" fmla="*/ 2147483646 w 55"/>
                <a:gd name="T83" fmla="*/ 531460 h 48"/>
                <a:gd name="T84" fmla="*/ 1653653563 w 55"/>
                <a:gd name="T85" fmla="*/ 571951 h 48"/>
                <a:gd name="T86" fmla="*/ 1653653563 w 55"/>
                <a:gd name="T87" fmla="*/ 612153 h 48"/>
                <a:gd name="T88" fmla="*/ 1129974478 w 55"/>
                <a:gd name="T89" fmla="*/ 688384 h 48"/>
                <a:gd name="T90" fmla="*/ 285568250 w 55"/>
                <a:gd name="T91" fmla="*/ 824324 h 48"/>
                <a:gd name="T92" fmla="*/ 285568250 w 55"/>
                <a:gd name="T93" fmla="*/ 835094 h 48"/>
                <a:gd name="T94" fmla="*/ 0 w 55"/>
                <a:gd name="T95" fmla="*/ 1096061 h 48"/>
                <a:gd name="T96" fmla="*/ 816489188 w 55"/>
                <a:gd name="T97" fmla="*/ 1130261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"/>
                <a:gd name="T148" fmla="*/ 0 h 48"/>
                <a:gd name="T149" fmla="*/ 55 w 55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" h="48">
                  <a:moveTo>
                    <a:pt x="3" y="48"/>
                  </a:moveTo>
                  <a:lnTo>
                    <a:pt x="5" y="37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4" y="22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7" y="9"/>
                  </a:lnTo>
                  <a:lnTo>
                    <a:pt x="31" y="8"/>
                  </a:lnTo>
                  <a:lnTo>
                    <a:pt x="34" y="6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3"/>
                  </a:lnTo>
                  <a:lnTo>
                    <a:pt x="29" y="4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1" y="19"/>
                  </a:lnTo>
                  <a:lnTo>
                    <a:pt x="8" y="23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0" y="47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8" name="Freeform 54"/>
            <p:cNvSpPr>
              <a:spLocks/>
            </p:cNvSpPr>
            <p:nvPr/>
          </p:nvSpPr>
          <p:spPr bwMode="auto">
            <a:xfrm>
              <a:off x="1127" y="3040"/>
              <a:ext cx="69" cy="76"/>
            </a:xfrm>
            <a:custGeom>
              <a:avLst/>
              <a:gdLst>
                <a:gd name="T0" fmla="*/ 0 w 41"/>
                <a:gd name="T1" fmla="*/ 54582 h 58"/>
                <a:gd name="T2" fmla="*/ 1060314377 w 41"/>
                <a:gd name="T3" fmla="*/ 54582 h 58"/>
                <a:gd name="T4" fmla="*/ 1649341596 w 41"/>
                <a:gd name="T5" fmla="*/ 93717 h 58"/>
                <a:gd name="T6" fmla="*/ 1784431513 w 41"/>
                <a:gd name="T7" fmla="*/ 122802 h 58"/>
                <a:gd name="T8" fmla="*/ 2147483646 w 41"/>
                <a:gd name="T9" fmla="*/ 160913 h 58"/>
                <a:gd name="T10" fmla="*/ 2147483646 w 41"/>
                <a:gd name="T11" fmla="*/ 160913 h 58"/>
                <a:gd name="T12" fmla="*/ 2147483646 w 41"/>
                <a:gd name="T13" fmla="*/ 210852 h 58"/>
                <a:gd name="T14" fmla="*/ 2147483646 w 41"/>
                <a:gd name="T15" fmla="*/ 236142 h 58"/>
                <a:gd name="T16" fmla="*/ 2147483646 w 41"/>
                <a:gd name="T17" fmla="*/ 276289 h 58"/>
                <a:gd name="T18" fmla="*/ 2147483646 w 41"/>
                <a:gd name="T19" fmla="*/ 309427 h 58"/>
                <a:gd name="T20" fmla="*/ 2147483646 w 41"/>
                <a:gd name="T21" fmla="*/ 362034 h 58"/>
                <a:gd name="T22" fmla="*/ 2147483646 w 41"/>
                <a:gd name="T23" fmla="*/ 405456 h 58"/>
                <a:gd name="T24" fmla="*/ 2147483646 w 41"/>
                <a:gd name="T25" fmla="*/ 490757 h 58"/>
                <a:gd name="T26" fmla="*/ 2147483646 w 41"/>
                <a:gd name="T27" fmla="*/ 531287 h 58"/>
                <a:gd name="T28" fmla="*/ 2147483646 w 41"/>
                <a:gd name="T29" fmla="*/ 574666 h 58"/>
                <a:gd name="T30" fmla="*/ 2147483646 w 41"/>
                <a:gd name="T31" fmla="*/ 656610 h 58"/>
                <a:gd name="T32" fmla="*/ 2147483646 w 41"/>
                <a:gd name="T33" fmla="*/ 700468 h 58"/>
                <a:gd name="T34" fmla="*/ 2147483646 w 41"/>
                <a:gd name="T35" fmla="*/ 791493 h 58"/>
                <a:gd name="T36" fmla="*/ 2147483646 w 41"/>
                <a:gd name="T37" fmla="*/ 867881 h 58"/>
                <a:gd name="T38" fmla="*/ 2147483646 w 41"/>
                <a:gd name="T39" fmla="*/ 941282 h 58"/>
                <a:gd name="T40" fmla="*/ 2147483646 w 41"/>
                <a:gd name="T41" fmla="*/ 986704 h 58"/>
                <a:gd name="T42" fmla="*/ 2147483646 w 41"/>
                <a:gd name="T43" fmla="*/ 1037129 h 58"/>
                <a:gd name="T44" fmla="*/ 2147483646 w 41"/>
                <a:gd name="T45" fmla="*/ 1079242 h 58"/>
                <a:gd name="T46" fmla="*/ 2147483646 w 41"/>
                <a:gd name="T47" fmla="*/ 1195324 h 58"/>
                <a:gd name="T48" fmla="*/ 2147483646 w 41"/>
                <a:gd name="T49" fmla="*/ 1285366 h 58"/>
                <a:gd name="T50" fmla="*/ 2147483646 w 41"/>
                <a:gd name="T51" fmla="*/ 1285366 h 58"/>
                <a:gd name="T52" fmla="*/ 2147483646 w 41"/>
                <a:gd name="T53" fmla="*/ 1285366 h 58"/>
                <a:gd name="T54" fmla="*/ 2147483646 w 41"/>
                <a:gd name="T55" fmla="*/ 1285366 h 58"/>
                <a:gd name="T56" fmla="*/ 2147483646 w 41"/>
                <a:gd name="T57" fmla="*/ 1202707 h 58"/>
                <a:gd name="T58" fmla="*/ 2147483646 w 41"/>
                <a:gd name="T59" fmla="*/ 1079242 h 58"/>
                <a:gd name="T60" fmla="*/ 2147483646 w 41"/>
                <a:gd name="T61" fmla="*/ 1037129 h 58"/>
                <a:gd name="T62" fmla="*/ 2147483646 w 41"/>
                <a:gd name="T63" fmla="*/ 1014010 h 58"/>
                <a:gd name="T64" fmla="*/ 2147483646 w 41"/>
                <a:gd name="T65" fmla="*/ 917855 h 58"/>
                <a:gd name="T66" fmla="*/ 2147483646 w 41"/>
                <a:gd name="T67" fmla="*/ 867881 h 58"/>
                <a:gd name="T68" fmla="*/ 2147483646 w 41"/>
                <a:gd name="T69" fmla="*/ 753011 h 58"/>
                <a:gd name="T70" fmla="*/ 2147483646 w 41"/>
                <a:gd name="T71" fmla="*/ 656610 h 58"/>
                <a:gd name="T72" fmla="*/ 2147483646 w 41"/>
                <a:gd name="T73" fmla="*/ 643061 h 58"/>
                <a:gd name="T74" fmla="*/ 2147483646 w 41"/>
                <a:gd name="T75" fmla="*/ 548212 h 58"/>
                <a:gd name="T76" fmla="*/ 2147483646 w 41"/>
                <a:gd name="T77" fmla="*/ 531287 h 58"/>
                <a:gd name="T78" fmla="*/ 2147483646 w 41"/>
                <a:gd name="T79" fmla="*/ 474389 h 58"/>
                <a:gd name="T80" fmla="*/ 2147483646 w 41"/>
                <a:gd name="T81" fmla="*/ 405456 h 58"/>
                <a:gd name="T82" fmla="*/ 2147483646 w 41"/>
                <a:gd name="T83" fmla="*/ 334691 h 58"/>
                <a:gd name="T84" fmla="*/ 2147483646 w 41"/>
                <a:gd name="T85" fmla="*/ 276289 h 58"/>
                <a:gd name="T86" fmla="*/ 2147483646 w 41"/>
                <a:gd name="T87" fmla="*/ 218127 h 58"/>
                <a:gd name="T88" fmla="*/ 2147483646 w 41"/>
                <a:gd name="T89" fmla="*/ 166465 h 58"/>
                <a:gd name="T90" fmla="*/ 2147483646 w 41"/>
                <a:gd name="T91" fmla="*/ 127039 h 58"/>
                <a:gd name="T92" fmla="*/ 2147483646 w 41"/>
                <a:gd name="T93" fmla="*/ 93717 h 58"/>
                <a:gd name="T94" fmla="*/ 2147483646 w 41"/>
                <a:gd name="T95" fmla="*/ 71521 h 58"/>
                <a:gd name="T96" fmla="*/ 2147483646 w 41"/>
                <a:gd name="T97" fmla="*/ 1 h 58"/>
                <a:gd name="T98" fmla="*/ 1649341596 w 41"/>
                <a:gd name="T99" fmla="*/ 1 h 58"/>
                <a:gd name="T100" fmla="*/ 1060314377 w 41"/>
                <a:gd name="T101" fmla="*/ 1 h 58"/>
                <a:gd name="T102" fmla="*/ 0 w 41"/>
                <a:gd name="T103" fmla="*/ 0 h 58"/>
                <a:gd name="T104" fmla="*/ 0 w 41"/>
                <a:gd name="T105" fmla="*/ 54582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"/>
                <a:gd name="T160" fmla="*/ 0 h 58"/>
                <a:gd name="T161" fmla="*/ 41 w 41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" h="58">
                  <a:moveTo>
                    <a:pt x="0" y="2"/>
                  </a:moveTo>
                  <a:lnTo>
                    <a:pt x="5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30" y="22"/>
                  </a:lnTo>
                  <a:lnTo>
                    <a:pt x="31" y="24"/>
                  </a:lnTo>
                  <a:lnTo>
                    <a:pt x="33" y="26"/>
                  </a:lnTo>
                  <a:lnTo>
                    <a:pt x="32" y="30"/>
                  </a:lnTo>
                  <a:lnTo>
                    <a:pt x="34" y="32"/>
                  </a:lnTo>
                  <a:lnTo>
                    <a:pt x="35" y="36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7" y="49"/>
                  </a:lnTo>
                  <a:lnTo>
                    <a:pt x="36" y="54"/>
                  </a:lnTo>
                  <a:lnTo>
                    <a:pt x="38" y="58"/>
                  </a:lnTo>
                  <a:lnTo>
                    <a:pt x="41" y="58"/>
                  </a:lnTo>
                  <a:lnTo>
                    <a:pt x="40" y="55"/>
                  </a:lnTo>
                  <a:lnTo>
                    <a:pt x="41" y="49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0" y="42"/>
                  </a:lnTo>
                  <a:lnTo>
                    <a:pt x="38" y="40"/>
                  </a:lnTo>
                  <a:lnTo>
                    <a:pt x="39" y="34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5" y="25"/>
                  </a:lnTo>
                  <a:lnTo>
                    <a:pt x="33" y="24"/>
                  </a:lnTo>
                  <a:lnTo>
                    <a:pt x="32" y="21"/>
                  </a:lnTo>
                  <a:lnTo>
                    <a:pt x="28" y="18"/>
                  </a:lnTo>
                  <a:lnTo>
                    <a:pt x="27" y="15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7" y="6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9" name="Freeform 55"/>
            <p:cNvSpPr>
              <a:spLocks/>
            </p:cNvSpPr>
            <p:nvPr/>
          </p:nvSpPr>
          <p:spPr bwMode="auto">
            <a:xfrm>
              <a:off x="1100" y="3116"/>
              <a:ext cx="96" cy="57"/>
            </a:xfrm>
            <a:custGeom>
              <a:avLst/>
              <a:gdLst>
                <a:gd name="T0" fmla="*/ 2147483646 w 57"/>
                <a:gd name="T1" fmla="*/ 0 h 44"/>
                <a:gd name="T2" fmla="*/ 2147483646 w 57"/>
                <a:gd name="T3" fmla="*/ 0 h 44"/>
                <a:gd name="T4" fmla="*/ 2147483646 w 57"/>
                <a:gd name="T5" fmla="*/ 1 h 44"/>
                <a:gd name="T6" fmla="*/ 2147483646 w 57"/>
                <a:gd name="T7" fmla="*/ 68176 h 44"/>
                <a:gd name="T8" fmla="*/ 2147483646 w 57"/>
                <a:gd name="T9" fmla="*/ 136567 h 44"/>
                <a:gd name="T10" fmla="*/ 2147483646 w 57"/>
                <a:gd name="T11" fmla="*/ 148217 h 44"/>
                <a:gd name="T12" fmla="*/ 2147483646 w 57"/>
                <a:gd name="T13" fmla="*/ 176916 h 44"/>
                <a:gd name="T14" fmla="*/ 2147483646 w 57"/>
                <a:gd name="T15" fmla="*/ 229187 h 44"/>
                <a:gd name="T16" fmla="*/ 2147483646 w 57"/>
                <a:gd name="T17" fmla="*/ 271683 h 44"/>
                <a:gd name="T18" fmla="*/ 2147483646 w 57"/>
                <a:gd name="T19" fmla="*/ 293840 h 44"/>
                <a:gd name="T20" fmla="*/ 2147483646 w 57"/>
                <a:gd name="T21" fmla="*/ 344097 h 44"/>
                <a:gd name="T22" fmla="*/ 2147483646 w 57"/>
                <a:gd name="T23" fmla="*/ 380656 h 44"/>
                <a:gd name="T24" fmla="*/ 2147483646 w 57"/>
                <a:gd name="T25" fmla="*/ 384622 h 44"/>
                <a:gd name="T26" fmla="*/ 2147483646 w 57"/>
                <a:gd name="T27" fmla="*/ 439671 h 44"/>
                <a:gd name="T28" fmla="*/ 2147483646 w 57"/>
                <a:gd name="T29" fmla="*/ 455939 h 44"/>
                <a:gd name="T30" fmla="*/ 2147483646 w 57"/>
                <a:gd name="T31" fmla="*/ 455939 h 44"/>
                <a:gd name="T32" fmla="*/ 2147483646 w 57"/>
                <a:gd name="T33" fmla="*/ 498260 h 44"/>
                <a:gd name="T34" fmla="*/ 2147483646 w 57"/>
                <a:gd name="T35" fmla="*/ 524638 h 44"/>
                <a:gd name="T36" fmla="*/ 2147483646 w 57"/>
                <a:gd name="T37" fmla="*/ 524638 h 44"/>
                <a:gd name="T38" fmla="*/ 2147483646 w 57"/>
                <a:gd name="T39" fmla="*/ 540765 h 44"/>
                <a:gd name="T40" fmla="*/ 2147483646 w 57"/>
                <a:gd name="T41" fmla="*/ 569574 h 44"/>
                <a:gd name="T42" fmla="*/ 2147483646 w 57"/>
                <a:gd name="T43" fmla="*/ 577464 h 44"/>
                <a:gd name="T44" fmla="*/ 2147483646 w 57"/>
                <a:gd name="T45" fmla="*/ 590648 h 44"/>
                <a:gd name="T46" fmla="*/ 382663916 w 57"/>
                <a:gd name="T47" fmla="*/ 577464 h 44"/>
                <a:gd name="T48" fmla="*/ 0 w 57"/>
                <a:gd name="T49" fmla="*/ 604613 h 44"/>
                <a:gd name="T50" fmla="*/ 382663916 w 57"/>
                <a:gd name="T51" fmla="*/ 604613 h 44"/>
                <a:gd name="T52" fmla="*/ 382663916 w 57"/>
                <a:gd name="T53" fmla="*/ 638818 h 44"/>
                <a:gd name="T54" fmla="*/ 382663916 w 57"/>
                <a:gd name="T55" fmla="*/ 638818 h 44"/>
                <a:gd name="T56" fmla="*/ 1004514291 w 57"/>
                <a:gd name="T57" fmla="*/ 604613 h 44"/>
                <a:gd name="T58" fmla="*/ 2106644091 w 57"/>
                <a:gd name="T59" fmla="*/ 628630 h 44"/>
                <a:gd name="T60" fmla="*/ 2147483646 w 57"/>
                <a:gd name="T61" fmla="*/ 604613 h 44"/>
                <a:gd name="T62" fmla="*/ 2147483646 w 57"/>
                <a:gd name="T63" fmla="*/ 628630 h 44"/>
                <a:gd name="T64" fmla="*/ 2147483646 w 57"/>
                <a:gd name="T65" fmla="*/ 577464 h 44"/>
                <a:gd name="T66" fmla="*/ 2147483646 w 57"/>
                <a:gd name="T67" fmla="*/ 577464 h 44"/>
                <a:gd name="T68" fmla="*/ 2147483646 w 57"/>
                <a:gd name="T69" fmla="*/ 540765 h 44"/>
                <a:gd name="T70" fmla="*/ 2147483646 w 57"/>
                <a:gd name="T71" fmla="*/ 535724 h 44"/>
                <a:gd name="T72" fmla="*/ 2147483646 w 57"/>
                <a:gd name="T73" fmla="*/ 493123 h 44"/>
                <a:gd name="T74" fmla="*/ 2147483646 w 57"/>
                <a:gd name="T75" fmla="*/ 493123 h 44"/>
                <a:gd name="T76" fmla="*/ 2147483646 w 57"/>
                <a:gd name="T77" fmla="*/ 485258 h 44"/>
                <a:gd name="T78" fmla="*/ 2147483646 w 57"/>
                <a:gd name="T79" fmla="*/ 417433 h 44"/>
                <a:gd name="T80" fmla="*/ 2147483646 w 57"/>
                <a:gd name="T81" fmla="*/ 380656 h 44"/>
                <a:gd name="T82" fmla="*/ 2147483646 w 57"/>
                <a:gd name="T83" fmla="*/ 344097 h 44"/>
                <a:gd name="T84" fmla="*/ 2147483646 w 57"/>
                <a:gd name="T85" fmla="*/ 339395 h 44"/>
                <a:gd name="T86" fmla="*/ 2147483646 w 57"/>
                <a:gd name="T87" fmla="*/ 296901 h 44"/>
                <a:gd name="T88" fmla="*/ 2147483646 w 57"/>
                <a:gd name="T89" fmla="*/ 229187 h 44"/>
                <a:gd name="T90" fmla="*/ 2147483646 w 57"/>
                <a:gd name="T91" fmla="*/ 202237 h 44"/>
                <a:gd name="T92" fmla="*/ 2147483646 w 57"/>
                <a:gd name="T93" fmla="*/ 192008 h 44"/>
                <a:gd name="T94" fmla="*/ 2147483646 w 57"/>
                <a:gd name="T95" fmla="*/ 136567 h 44"/>
                <a:gd name="T96" fmla="*/ 2147483646 w 57"/>
                <a:gd name="T97" fmla="*/ 88319 h 44"/>
                <a:gd name="T98" fmla="*/ 2147483646 w 57"/>
                <a:gd name="T99" fmla="*/ 31359 h 44"/>
                <a:gd name="T100" fmla="*/ 2147483646 w 57"/>
                <a:gd name="T101" fmla="*/ 0 h 44"/>
                <a:gd name="T102" fmla="*/ 2147483646 w 57"/>
                <a:gd name="T103" fmla="*/ 0 h 44"/>
                <a:gd name="T104" fmla="*/ 2147483646 w 57"/>
                <a:gd name="T105" fmla="*/ 0 h 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"/>
                <a:gd name="T160" fmla="*/ 0 h 44"/>
                <a:gd name="T161" fmla="*/ 57 w 57"/>
                <a:gd name="T162" fmla="*/ 44 h 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" h="44">
                  <a:moveTo>
                    <a:pt x="54" y="0"/>
                  </a:moveTo>
                  <a:lnTo>
                    <a:pt x="54" y="0"/>
                  </a:lnTo>
                  <a:lnTo>
                    <a:pt x="52" y="1"/>
                  </a:lnTo>
                  <a:lnTo>
                    <a:pt x="51" y="5"/>
                  </a:lnTo>
                  <a:lnTo>
                    <a:pt x="51" y="9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5" y="19"/>
                  </a:lnTo>
                  <a:lnTo>
                    <a:pt x="43" y="20"/>
                  </a:lnTo>
                  <a:lnTo>
                    <a:pt x="43" y="24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37" y="30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29" y="35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19" y="39"/>
                  </a:lnTo>
                  <a:lnTo>
                    <a:pt x="15" y="40"/>
                  </a:lnTo>
                  <a:lnTo>
                    <a:pt x="10" y="41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9" y="43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30" y="37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3"/>
                  </a:lnTo>
                  <a:lnTo>
                    <a:pt x="42" y="29"/>
                  </a:lnTo>
                  <a:lnTo>
                    <a:pt x="44" y="26"/>
                  </a:lnTo>
                  <a:lnTo>
                    <a:pt x="45" y="24"/>
                  </a:lnTo>
                  <a:lnTo>
                    <a:pt x="47" y="23"/>
                  </a:lnTo>
                  <a:lnTo>
                    <a:pt x="49" y="21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4" y="13"/>
                  </a:lnTo>
                  <a:lnTo>
                    <a:pt x="54" y="9"/>
                  </a:lnTo>
                  <a:lnTo>
                    <a:pt x="55" y="6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0" name="Freeform 56"/>
            <p:cNvSpPr>
              <a:spLocks/>
            </p:cNvSpPr>
            <p:nvPr/>
          </p:nvSpPr>
          <p:spPr bwMode="auto">
            <a:xfrm>
              <a:off x="1031" y="3099"/>
              <a:ext cx="72" cy="74"/>
            </a:xfrm>
            <a:custGeom>
              <a:avLst/>
              <a:gdLst>
                <a:gd name="T0" fmla="*/ 2147483646 w 43"/>
                <a:gd name="T1" fmla="*/ 851044 h 57"/>
                <a:gd name="T2" fmla="*/ 2147483646 w 43"/>
                <a:gd name="T3" fmla="*/ 851044 h 57"/>
                <a:gd name="T4" fmla="*/ 2147483646 w 43"/>
                <a:gd name="T5" fmla="*/ 836500 h 57"/>
                <a:gd name="T6" fmla="*/ 2147483646 w 43"/>
                <a:gd name="T7" fmla="*/ 811825 h 57"/>
                <a:gd name="T8" fmla="*/ 2147483646 w 43"/>
                <a:gd name="T9" fmla="*/ 779188 h 57"/>
                <a:gd name="T10" fmla="*/ 2147483646 w 43"/>
                <a:gd name="T11" fmla="*/ 779188 h 57"/>
                <a:gd name="T12" fmla="*/ 2147483646 w 43"/>
                <a:gd name="T13" fmla="*/ 736253 h 57"/>
                <a:gd name="T14" fmla="*/ 2147483646 w 43"/>
                <a:gd name="T15" fmla="*/ 697373 h 57"/>
                <a:gd name="T16" fmla="*/ 2147483646 w 43"/>
                <a:gd name="T17" fmla="*/ 681212 h 57"/>
                <a:gd name="T18" fmla="*/ 2147483646 w 43"/>
                <a:gd name="T19" fmla="*/ 655534 h 57"/>
                <a:gd name="T20" fmla="*/ 2147483646 w 43"/>
                <a:gd name="T21" fmla="*/ 592802 h 57"/>
                <a:gd name="T22" fmla="*/ 2147483646 w 43"/>
                <a:gd name="T23" fmla="*/ 567114 h 57"/>
                <a:gd name="T24" fmla="*/ 1924810769 w 43"/>
                <a:gd name="T25" fmla="*/ 504938 h 57"/>
                <a:gd name="T26" fmla="*/ 1512194700 w 43"/>
                <a:gd name="T27" fmla="*/ 473867 h 57"/>
                <a:gd name="T28" fmla="*/ 1704490009 w 43"/>
                <a:gd name="T29" fmla="*/ 436831 h 57"/>
                <a:gd name="T30" fmla="*/ 1149539765 w 43"/>
                <a:gd name="T31" fmla="*/ 365006 h 57"/>
                <a:gd name="T32" fmla="*/ 1149539765 w 43"/>
                <a:gd name="T33" fmla="*/ 318709 h 57"/>
                <a:gd name="T34" fmla="*/ 801109140 w 43"/>
                <a:gd name="T35" fmla="*/ 299588 h 57"/>
                <a:gd name="T36" fmla="*/ 903116279 w 43"/>
                <a:gd name="T37" fmla="*/ 270919 h 57"/>
                <a:gd name="T38" fmla="*/ 539361111 w 43"/>
                <a:gd name="T39" fmla="*/ 208681 h 57"/>
                <a:gd name="T40" fmla="*/ 801109140 w 43"/>
                <a:gd name="T41" fmla="*/ 160741 h 57"/>
                <a:gd name="T42" fmla="*/ 903116279 w 43"/>
                <a:gd name="T43" fmla="*/ 1 h 57"/>
                <a:gd name="T44" fmla="*/ 322118441 w 43"/>
                <a:gd name="T45" fmla="*/ 0 h 57"/>
                <a:gd name="T46" fmla="*/ 0 w 43"/>
                <a:gd name="T47" fmla="*/ 145654 h 57"/>
                <a:gd name="T48" fmla="*/ 192376291 w 43"/>
                <a:gd name="T49" fmla="*/ 230764 h 57"/>
                <a:gd name="T50" fmla="*/ 192376291 w 43"/>
                <a:gd name="T51" fmla="*/ 245492 h 57"/>
                <a:gd name="T52" fmla="*/ 322118441 w 43"/>
                <a:gd name="T53" fmla="*/ 313800 h 57"/>
                <a:gd name="T54" fmla="*/ 322118441 w 43"/>
                <a:gd name="T55" fmla="*/ 351719 h 57"/>
                <a:gd name="T56" fmla="*/ 801109140 w 43"/>
                <a:gd name="T57" fmla="*/ 371015 h 57"/>
                <a:gd name="T58" fmla="*/ 903116279 w 43"/>
                <a:gd name="T59" fmla="*/ 436831 h 57"/>
                <a:gd name="T60" fmla="*/ 1149539765 w 43"/>
                <a:gd name="T61" fmla="*/ 504938 h 57"/>
                <a:gd name="T62" fmla="*/ 1149539765 w 43"/>
                <a:gd name="T63" fmla="*/ 528891 h 57"/>
                <a:gd name="T64" fmla="*/ 2052842296 w 43"/>
                <a:gd name="T65" fmla="*/ 592802 h 57"/>
                <a:gd name="T66" fmla="*/ 2147483646 w 43"/>
                <a:gd name="T67" fmla="*/ 625325 h 57"/>
                <a:gd name="T68" fmla="*/ 2147483646 w 43"/>
                <a:gd name="T69" fmla="*/ 686630 h 57"/>
                <a:gd name="T70" fmla="*/ 2147483646 w 43"/>
                <a:gd name="T71" fmla="*/ 722209 h 57"/>
                <a:gd name="T72" fmla="*/ 2147483646 w 43"/>
                <a:gd name="T73" fmla="*/ 722209 h 57"/>
                <a:gd name="T74" fmla="*/ 2147483646 w 43"/>
                <a:gd name="T75" fmla="*/ 798676 h 57"/>
                <a:gd name="T76" fmla="*/ 2147483646 w 43"/>
                <a:gd name="T77" fmla="*/ 836500 h 57"/>
                <a:gd name="T78" fmla="*/ 2147483646 w 43"/>
                <a:gd name="T79" fmla="*/ 836500 h 57"/>
                <a:gd name="T80" fmla="*/ 2147483646 w 43"/>
                <a:gd name="T81" fmla="*/ 844086 h 57"/>
                <a:gd name="T82" fmla="*/ 2147483646 w 43"/>
                <a:gd name="T83" fmla="*/ 844086 h 57"/>
                <a:gd name="T84" fmla="*/ 2147483646 w 43"/>
                <a:gd name="T85" fmla="*/ 891414 h 57"/>
                <a:gd name="T86" fmla="*/ 2147483646 w 43"/>
                <a:gd name="T87" fmla="*/ 891414 h 57"/>
                <a:gd name="T88" fmla="*/ 2147483646 w 43"/>
                <a:gd name="T89" fmla="*/ 851044 h 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"/>
                <a:gd name="T136" fmla="*/ 0 h 57"/>
                <a:gd name="T137" fmla="*/ 43 w 43"/>
                <a:gd name="T138" fmla="*/ 57 h 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" h="57">
                  <a:moveTo>
                    <a:pt x="43" y="55"/>
                  </a:moveTo>
                  <a:lnTo>
                    <a:pt x="43" y="55"/>
                  </a:lnTo>
                  <a:lnTo>
                    <a:pt x="38" y="53"/>
                  </a:lnTo>
                  <a:lnTo>
                    <a:pt x="33" y="52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4" y="47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8" y="42"/>
                  </a:lnTo>
                  <a:lnTo>
                    <a:pt x="15" y="38"/>
                  </a:lnTo>
                  <a:lnTo>
                    <a:pt x="13" y="36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9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5" y="28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4" y="51"/>
                  </a:lnTo>
                  <a:lnTo>
                    <a:pt x="27" y="53"/>
                  </a:lnTo>
                  <a:lnTo>
                    <a:pt x="31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3" y="5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1" name="Freeform 57"/>
            <p:cNvSpPr>
              <a:spLocks/>
            </p:cNvSpPr>
            <p:nvPr/>
          </p:nvSpPr>
          <p:spPr bwMode="auto">
            <a:xfrm>
              <a:off x="1029" y="2482"/>
              <a:ext cx="313" cy="749"/>
            </a:xfrm>
            <a:custGeom>
              <a:avLst/>
              <a:gdLst>
                <a:gd name="T0" fmla="*/ 2147483646 w 185"/>
                <a:gd name="T1" fmla="*/ 0 h 571"/>
                <a:gd name="T2" fmla="*/ 2147483646 w 185"/>
                <a:gd name="T3" fmla="*/ 7727194 h 571"/>
                <a:gd name="T4" fmla="*/ 2147483646 w 185"/>
                <a:gd name="T5" fmla="*/ 9688419 h 571"/>
                <a:gd name="T6" fmla="*/ 2147483646 w 185"/>
                <a:gd name="T7" fmla="*/ 11078140 h 571"/>
                <a:gd name="T8" fmla="*/ 2147483646 w 185"/>
                <a:gd name="T9" fmla="*/ 11622267 h 571"/>
                <a:gd name="T10" fmla="*/ 2147483646 w 185"/>
                <a:gd name="T11" fmla="*/ 12048344 h 571"/>
                <a:gd name="T12" fmla="*/ 2147483646 w 185"/>
                <a:gd name="T13" fmla="*/ 12273067 h 571"/>
                <a:gd name="T14" fmla="*/ 2147483646 w 185"/>
                <a:gd name="T15" fmla="*/ 12516174 h 571"/>
                <a:gd name="T16" fmla="*/ 2147483646 w 185"/>
                <a:gd name="T17" fmla="*/ 12741521 h 571"/>
                <a:gd name="T18" fmla="*/ 2147483646 w 185"/>
                <a:gd name="T19" fmla="*/ 12964307 h 571"/>
                <a:gd name="T20" fmla="*/ 2147483646 w 185"/>
                <a:gd name="T21" fmla="*/ 13086827 h 571"/>
                <a:gd name="T22" fmla="*/ 2147483646 w 185"/>
                <a:gd name="T23" fmla="*/ 12995660 h 571"/>
                <a:gd name="T24" fmla="*/ 2147483646 w 185"/>
                <a:gd name="T25" fmla="*/ 12842982 h 571"/>
                <a:gd name="T26" fmla="*/ 2147483646 w 185"/>
                <a:gd name="T27" fmla="*/ 12648838 h 571"/>
                <a:gd name="T28" fmla="*/ 2147483646 w 185"/>
                <a:gd name="T29" fmla="*/ 12443764 h 571"/>
                <a:gd name="T30" fmla="*/ 2147483646 w 185"/>
                <a:gd name="T31" fmla="*/ 12213989 h 571"/>
                <a:gd name="T32" fmla="*/ 2147483646 w 185"/>
                <a:gd name="T33" fmla="*/ 11927125 h 571"/>
                <a:gd name="T34" fmla="*/ 290353572 w 185"/>
                <a:gd name="T35" fmla="*/ 11606083 h 571"/>
                <a:gd name="T36" fmla="*/ 0 w 185"/>
                <a:gd name="T37" fmla="*/ 11149905 h 571"/>
                <a:gd name="T38" fmla="*/ 0 w 185"/>
                <a:gd name="T39" fmla="*/ 10940164 h 571"/>
                <a:gd name="T40" fmla="*/ 290353572 w 185"/>
                <a:gd name="T41" fmla="*/ 10778967 h 571"/>
                <a:gd name="T42" fmla="*/ 831136569 w 185"/>
                <a:gd name="T43" fmla="*/ 10654267 h 571"/>
                <a:gd name="T44" fmla="*/ 2147483646 w 185"/>
                <a:gd name="T45" fmla="*/ 10302854 h 571"/>
                <a:gd name="T46" fmla="*/ 2147483646 w 185"/>
                <a:gd name="T47" fmla="*/ 10099526 h 571"/>
                <a:gd name="T48" fmla="*/ 831136569 w 185"/>
                <a:gd name="T49" fmla="*/ 10981034 h 571"/>
                <a:gd name="T50" fmla="*/ 2147483646 w 185"/>
                <a:gd name="T51" fmla="*/ 11706076 h 571"/>
                <a:gd name="T52" fmla="*/ 2147483646 w 185"/>
                <a:gd name="T53" fmla="*/ 11927125 h 571"/>
                <a:gd name="T54" fmla="*/ 2147483646 w 185"/>
                <a:gd name="T55" fmla="*/ 11994277 h 571"/>
                <a:gd name="T56" fmla="*/ 2147483646 w 185"/>
                <a:gd name="T57" fmla="*/ 12125642 h 571"/>
                <a:gd name="T58" fmla="*/ 2147483646 w 185"/>
                <a:gd name="T59" fmla="*/ 12348823 h 571"/>
                <a:gd name="T60" fmla="*/ 2147483646 w 185"/>
                <a:gd name="T61" fmla="*/ 12482473 h 571"/>
                <a:gd name="T62" fmla="*/ 2147483646 w 185"/>
                <a:gd name="T63" fmla="*/ 12568531 h 571"/>
                <a:gd name="T64" fmla="*/ 2147483646 w 185"/>
                <a:gd name="T65" fmla="*/ 12575100 h 571"/>
                <a:gd name="T66" fmla="*/ 2147483646 w 185"/>
                <a:gd name="T67" fmla="*/ 12568531 h 571"/>
                <a:gd name="T68" fmla="*/ 2147483646 w 185"/>
                <a:gd name="T69" fmla="*/ 12400723 h 571"/>
                <a:gd name="T70" fmla="*/ 2147483646 w 185"/>
                <a:gd name="T71" fmla="*/ 12273067 h 571"/>
                <a:gd name="T72" fmla="*/ 2147483646 w 185"/>
                <a:gd name="T73" fmla="*/ 12054368 h 571"/>
                <a:gd name="T74" fmla="*/ 2147483646 w 185"/>
                <a:gd name="T75" fmla="*/ 11871212 h 571"/>
                <a:gd name="T76" fmla="*/ 2147483646 w 185"/>
                <a:gd name="T77" fmla="*/ 11606083 h 571"/>
                <a:gd name="T78" fmla="*/ 2147483646 w 185"/>
                <a:gd name="T79" fmla="*/ 11040698 h 571"/>
                <a:gd name="T80" fmla="*/ 2147483646 w 185"/>
                <a:gd name="T81" fmla="*/ 10808715 h 571"/>
                <a:gd name="T82" fmla="*/ 2147483646 w 185"/>
                <a:gd name="T83" fmla="*/ 10589824 h 571"/>
                <a:gd name="T84" fmla="*/ 2147483646 w 185"/>
                <a:gd name="T85" fmla="*/ 9438562 h 571"/>
                <a:gd name="T86" fmla="*/ 2147483646 w 185"/>
                <a:gd name="T87" fmla="*/ 3940854 h 571"/>
                <a:gd name="T88" fmla="*/ 2147483646 w 185"/>
                <a:gd name="T89" fmla="*/ 779962 h 571"/>
                <a:gd name="T90" fmla="*/ 2147483646 w 185"/>
                <a:gd name="T91" fmla="*/ 0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5"/>
                <a:gd name="T139" fmla="*/ 0 h 571"/>
                <a:gd name="T140" fmla="*/ 185 w 185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5" h="571">
                  <a:moveTo>
                    <a:pt x="155" y="0"/>
                  </a:moveTo>
                  <a:lnTo>
                    <a:pt x="176" y="337"/>
                  </a:lnTo>
                  <a:lnTo>
                    <a:pt x="184" y="422"/>
                  </a:lnTo>
                  <a:lnTo>
                    <a:pt x="185" y="483"/>
                  </a:lnTo>
                  <a:lnTo>
                    <a:pt x="180" y="507"/>
                  </a:lnTo>
                  <a:lnTo>
                    <a:pt x="174" y="525"/>
                  </a:lnTo>
                  <a:lnTo>
                    <a:pt x="163" y="536"/>
                  </a:lnTo>
                  <a:lnTo>
                    <a:pt x="153" y="546"/>
                  </a:lnTo>
                  <a:lnTo>
                    <a:pt x="136" y="556"/>
                  </a:lnTo>
                  <a:lnTo>
                    <a:pt x="113" y="566"/>
                  </a:lnTo>
                  <a:lnTo>
                    <a:pt x="83" y="571"/>
                  </a:lnTo>
                  <a:lnTo>
                    <a:pt x="73" y="567"/>
                  </a:lnTo>
                  <a:lnTo>
                    <a:pt x="56" y="560"/>
                  </a:lnTo>
                  <a:lnTo>
                    <a:pt x="42" y="552"/>
                  </a:lnTo>
                  <a:lnTo>
                    <a:pt x="31" y="543"/>
                  </a:lnTo>
                  <a:lnTo>
                    <a:pt x="16" y="532"/>
                  </a:lnTo>
                  <a:lnTo>
                    <a:pt x="8" y="520"/>
                  </a:lnTo>
                  <a:lnTo>
                    <a:pt x="1" y="506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1" y="470"/>
                  </a:lnTo>
                  <a:lnTo>
                    <a:pt x="3" y="465"/>
                  </a:lnTo>
                  <a:lnTo>
                    <a:pt x="9" y="449"/>
                  </a:lnTo>
                  <a:lnTo>
                    <a:pt x="14" y="441"/>
                  </a:lnTo>
                  <a:lnTo>
                    <a:pt x="3" y="479"/>
                  </a:lnTo>
                  <a:lnTo>
                    <a:pt x="19" y="511"/>
                  </a:lnTo>
                  <a:lnTo>
                    <a:pt x="45" y="520"/>
                  </a:lnTo>
                  <a:lnTo>
                    <a:pt x="43" y="523"/>
                  </a:lnTo>
                  <a:lnTo>
                    <a:pt x="47" y="529"/>
                  </a:lnTo>
                  <a:lnTo>
                    <a:pt x="53" y="539"/>
                  </a:lnTo>
                  <a:lnTo>
                    <a:pt x="63" y="544"/>
                  </a:lnTo>
                  <a:lnTo>
                    <a:pt x="77" y="548"/>
                  </a:lnTo>
                  <a:lnTo>
                    <a:pt x="85" y="549"/>
                  </a:lnTo>
                  <a:lnTo>
                    <a:pt x="94" y="548"/>
                  </a:lnTo>
                  <a:lnTo>
                    <a:pt x="117" y="541"/>
                  </a:lnTo>
                  <a:lnTo>
                    <a:pt x="134" y="536"/>
                  </a:lnTo>
                  <a:lnTo>
                    <a:pt x="144" y="526"/>
                  </a:lnTo>
                  <a:lnTo>
                    <a:pt x="151" y="518"/>
                  </a:lnTo>
                  <a:lnTo>
                    <a:pt x="160" y="506"/>
                  </a:lnTo>
                  <a:lnTo>
                    <a:pt x="165" y="482"/>
                  </a:lnTo>
                  <a:lnTo>
                    <a:pt x="166" y="471"/>
                  </a:lnTo>
                  <a:lnTo>
                    <a:pt x="166" y="462"/>
                  </a:lnTo>
                  <a:lnTo>
                    <a:pt x="165" y="412"/>
                  </a:lnTo>
                  <a:lnTo>
                    <a:pt x="147" y="172"/>
                  </a:lnTo>
                  <a:lnTo>
                    <a:pt x="134" y="3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2" name="Freeform 58"/>
            <p:cNvSpPr>
              <a:spLocks/>
            </p:cNvSpPr>
            <p:nvPr/>
          </p:nvSpPr>
          <p:spPr bwMode="auto">
            <a:xfrm>
              <a:off x="1287" y="2482"/>
              <a:ext cx="58" cy="634"/>
            </a:xfrm>
            <a:custGeom>
              <a:avLst/>
              <a:gdLst>
                <a:gd name="T0" fmla="*/ 0 w 34"/>
                <a:gd name="T1" fmla="*/ 0 h 483"/>
                <a:gd name="T2" fmla="*/ 2147483646 w 34"/>
                <a:gd name="T3" fmla="*/ 7909269 h 483"/>
                <a:gd name="T4" fmla="*/ 2147483646 w 34"/>
                <a:gd name="T5" fmla="*/ 9913862 h 483"/>
                <a:gd name="T6" fmla="*/ 2147483646 w 34"/>
                <a:gd name="T7" fmla="*/ 11348989 h 483"/>
                <a:gd name="T8" fmla="*/ 2147483646 w 34"/>
                <a:gd name="T9" fmla="*/ 11348989 h 483"/>
                <a:gd name="T10" fmla="*/ 2147483646 w 34"/>
                <a:gd name="T11" fmla="*/ 9913862 h 483"/>
                <a:gd name="T12" fmla="*/ 2147483646 w 34"/>
                <a:gd name="T13" fmla="*/ 7909269 h 483"/>
                <a:gd name="T14" fmla="*/ 681155437 w 34"/>
                <a:gd name="T15" fmla="*/ 0 h 483"/>
                <a:gd name="T16" fmla="*/ 0 w 34"/>
                <a:gd name="T17" fmla="*/ 0 h 4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483"/>
                <a:gd name="T29" fmla="*/ 34 w 34"/>
                <a:gd name="T30" fmla="*/ 483 h 4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483">
                  <a:moveTo>
                    <a:pt x="0" y="0"/>
                  </a:moveTo>
                  <a:lnTo>
                    <a:pt x="23" y="337"/>
                  </a:lnTo>
                  <a:lnTo>
                    <a:pt x="29" y="422"/>
                  </a:lnTo>
                  <a:lnTo>
                    <a:pt x="32" y="483"/>
                  </a:lnTo>
                  <a:lnTo>
                    <a:pt x="34" y="483"/>
                  </a:lnTo>
                  <a:lnTo>
                    <a:pt x="33" y="422"/>
                  </a:lnTo>
                  <a:lnTo>
                    <a:pt x="25" y="337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3" name="Freeform 59"/>
            <p:cNvSpPr>
              <a:spLocks/>
            </p:cNvSpPr>
            <p:nvPr/>
          </p:nvSpPr>
          <p:spPr bwMode="auto">
            <a:xfrm>
              <a:off x="1301" y="3113"/>
              <a:ext cx="41" cy="75"/>
            </a:xfrm>
            <a:custGeom>
              <a:avLst/>
              <a:gdLst>
                <a:gd name="T0" fmla="*/ 2147483646 w 24"/>
                <a:gd name="T1" fmla="*/ 61167 h 57"/>
                <a:gd name="T2" fmla="*/ 2147483646 w 24"/>
                <a:gd name="T3" fmla="*/ 0 h 57"/>
                <a:gd name="T4" fmla="*/ 2147483646 w 24"/>
                <a:gd name="T5" fmla="*/ 0 h 57"/>
                <a:gd name="T6" fmla="*/ 2147483646 w 24"/>
                <a:gd name="T7" fmla="*/ 247647 h 57"/>
                <a:gd name="T8" fmla="*/ 2147483646 w 24"/>
                <a:gd name="T9" fmla="*/ 317422 h 57"/>
                <a:gd name="T10" fmla="*/ 2147483646 w 24"/>
                <a:gd name="T11" fmla="*/ 417661 h 57"/>
                <a:gd name="T12" fmla="*/ 2147483646 w 24"/>
                <a:gd name="T13" fmla="*/ 488987 h 57"/>
                <a:gd name="T14" fmla="*/ 2147483646 w 24"/>
                <a:gd name="T15" fmla="*/ 617261 h 57"/>
                <a:gd name="T16" fmla="*/ 2147483646 w 24"/>
                <a:gd name="T17" fmla="*/ 742297 h 57"/>
                <a:gd name="T18" fmla="*/ 2147483646 w 24"/>
                <a:gd name="T19" fmla="*/ 846584 h 57"/>
                <a:gd name="T20" fmla="*/ 2147483646 w 24"/>
                <a:gd name="T21" fmla="*/ 951443 h 57"/>
                <a:gd name="T22" fmla="*/ 2147483646 w 24"/>
                <a:gd name="T23" fmla="*/ 976707 h 57"/>
                <a:gd name="T24" fmla="*/ 2147483646 w 24"/>
                <a:gd name="T25" fmla="*/ 1033666 h 57"/>
                <a:gd name="T26" fmla="*/ 2147483646 w 24"/>
                <a:gd name="T27" fmla="*/ 1113926 h 57"/>
                <a:gd name="T28" fmla="*/ 2147483646 w 24"/>
                <a:gd name="T29" fmla="*/ 1169741 h 57"/>
                <a:gd name="T30" fmla="*/ 2147483646 w 24"/>
                <a:gd name="T31" fmla="*/ 1219967 h 57"/>
                <a:gd name="T32" fmla="*/ 2147483646 w 24"/>
                <a:gd name="T33" fmla="*/ 1224089 h 57"/>
                <a:gd name="T34" fmla="*/ 1716944806 w 24"/>
                <a:gd name="T35" fmla="*/ 1285141 h 57"/>
                <a:gd name="T36" fmla="*/ 712334770 w 24"/>
                <a:gd name="T37" fmla="*/ 1322736 h 57"/>
                <a:gd name="T38" fmla="*/ 0 w 24"/>
                <a:gd name="T39" fmla="*/ 1360087 h 57"/>
                <a:gd name="T40" fmla="*/ 0 w 24"/>
                <a:gd name="T41" fmla="*/ 1406139 h 57"/>
                <a:gd name="T42" fmla="*/ 712334770 w 24"/>
                <a:gd name="T43" fmla="*/ 1360087 h 57"/>
                <a:gd name="T44" fmla="*/ 712334770 w 24"/>
                <a:gd name="T45" fmla="*/ 1465692 h 57"/>
                <a:gd name="T46" fmla="*/ 1716944806 w 24"/>
                <a:gd name="T47" fmla="*/ 1406139 h 57"/>
                <a:gd name="T48" fmla="*/ 1716944806 w 24"/>
                <a:gd name="T49" fmla="*/ 1382389 h 57"/>
                <a:gd name="T50" fmla="*/ 2147483646 w 24"/>
                <a:gd name="T51" fmla="*/ 1322736 h 57"/>
                <a:gd name="T52" fmla="*/ 2147483646 w 24"/>
                <a:gd name="T53" fmla="*/ 1322736 h 57"/>
                <a:gd name="T54" fmla="*/ 2147483646 w 24"/>
                <a:gd name="T55" fmla="*/ 1285141 h 57"/>
                <a:gd name="T56" fmla="*/ 2147483646 w 24"/>
                <a:gd name="T57" fmla="*/ 1251899 h 57"/>
                <a:gd name="T58" fmla="*/ 2147483646 w 24"/>
                <a:gd name="T59" fmla="*/ 1219967 h 57"/>
                <a:gd name="T60" fmla="*/ 2147483646 w 24"/>
                <a:gd name="T61" fmla="*/ 1133882 h 57"/>
                <a:gd name="T62" fmla="*/ 2147483646 w 24"/>
                <a:gd name="T63" fmla="*/ 1068666 h 57"/>
                <a:gd name="T64" fmla="*/ 2147483646 w 24"/>
                <a:gd name="T65" fmla="*/ 1033666 h 57"/>
                <a:gd name="T66" fmla="*/ 2147483646 w 24"/>
                <a:gd name="T67" fmla="*/ 993822 h 57"/>
                <a:gd name="T68" fmla="*/ 2147483646 w 24"/>
                <a:gd name="T69" fmla="*/ 895999 h 57"/>
                <a:gd name="T70" fmla="*/ 2147483646 w 24"/>
                <a:gd name="T71" fmla="*/ 889003 h 57"/>
                <a:gd name="T72" fmla="*/ 2147483646 w 24"/>
                <a:gd name="T73" fmla="*/ 755305 h 57"/>
                <a:gd name="T74" fmla="*/ 2147483646 w 24"/>
                <a:gd name="T75" fmla="*/ 643404 h 57"/>
                <a:gd name="T76" fmla="*/ 2147483646 w 24"/>
                <a:gd name="T77" fmla="*/ 488987 h 57"/>
                <a:gd name="T78" fmla="*/ 2147483646 w 24"/>
                <a:gd name="T79" fmla="*/ 417661 h 57"/>
                <a:gd name="T80" fmla="*/ 2147483646 w 24"/>
                <a:gd name="T81" fmla="*/ 317422 h 57"/>
                <a:gd name="T82" fmla="*/ 2147483646 w 24"/>
                <a:gd name="T83" fmla="*/ 270963 h 57"/>
                <a:gd name="T84" fmla="*/ 2147483646 w 24"/>
                <a:gd name="T85" fmla="*/ 61167 h 57"/>
                <a:gd name="T86" fmla="*/ 2147483646 w 24"/>
                <a:gd name="T87" fmla="*/ 61167 h 57"/>
                <a:gd name="T88" fmla="*/ 2147483646 w 24"/>
                <a:gd name="T89" fmla="*/ 0 h 57"/>
                <a:gd name="T90" fmla="*/ 2147483646 w 24"/>
                <a:gd name="T91" fmla="*/ 61167 h 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"/>
                <a:gd name="T139" fmla="*/ 0 h 57"/>
                <a:gd name="T140" fmla="*/ 24 w 24"/>
                <a:gd name="T141" fmla="*/ 57 h 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" h="57">
                  <a:moveTo>
                    <a:pt x="24" y="2"/>
                  </a:moveTo>
                  <a:lnTo>
                    <a:pt x="24" y="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6"/>
                  </a:lnTo>
                  <a:lnTo>
                    <a:pt x="18" y="19"/>
                  </a:lnTo>
                  <a:lnTo>
                    <a:pt x="17" y="24"/>
                  </a:lnTo>
                  <a:lnTo>
                    <a:pt x="15" y="29"/>
                  </a:lnTo>
                  <a:lnTo>
                    <a:pt x="14" y="33"/>
                  </a:lnTo>
                  <a:lnTo>
                    <a:pt x="14" y="37"/>
                  </a:lnTo>
                  <a:lnTo>
                    <a:pt x="12" y="3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7" y="47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2" y="53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10" y="47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21" y="25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4" name="Freeform 60"/>
            <p:cNvSpPr>
              <a:spLocks/>
            </p:cNvSpPr>
            <p:nvPr/>
          </p:nvSpPr>
          <p:spPr bwMode="auto">
            <a:xfrm>
              <a:off x="1169" y="3183"/>
              <a:ext cx="137" cy="51"/>
            </a:xfrm>
            <a:custGeom>
              <a:avLst/>
              <a:gdLst>
                <a:gd name="T0" fmla="*/ 2147483646 w 81"/>
                <a:gd name="T1" fmla="*/ 48773 h 39"/>
                <a:gd name="T2" fmla="*/ 2147483646 w 81"/>
                <a:gd name="T3" fmla="*/ 0 h 39"/>
                <a:gd name="T4" fmla="*/ 2147483646 w 81"/>
                <a:gd name="T5" fmla="*/ 48773 h 39"/>
                <a:gd name="T6" fmla="*/ 2147483646 w 81"/>
                <a:gd name="T7" fmla="*/ 63780 h 39"/>
                <a:gd name="T8" fmla="*/ 2147483646 w 81"/>
                <a:gd name="T9" fmla="*/ 63780 h 39"/>
                <a:gd name="T10" fmla="*/ 2147483646 w 81"/>
                <a:gd name="T11" fmla="*/ 109068 h 39"/>
                <a:gd name="T12" fmla="*/ 2147483646 w 81"/>
                <a:gd name="T13" fmla="*/ 154827 h 39"/>
                <a:gd name="T14" fmla="*/ 2147483646 w 81"/>
                <a:gd name="T15" fmla="*/ 223598 h 39"/>
                <a:gd name="T16" fmla="*/ 2147483646 w 81"/>
                <a:gd name="T17" fmla="*/ 223598 h 39"/>
                <a:gd name="T18" fmla="*/ 2147483646 w 81"/>
                <a:gd name="T19" fmla="*/ 318946 h 39"/>
                <a:gd name="T20" fmla="*/ 2147483646 w 81"/>
                <a:gd name="T21" fmla="*/ 382365 h 39"/>
                <a:gd name="T22" fmla="*/ 2147483646 w 81"/>
                <a:gd name="T23" fmla="*/ 386955 h 39"/>
                <a:gd name="T24" fmla="*/ 2147483646 w 81"/>
                <a:gd name="T25" fmla="*/ 386955 h 39"/>
                <a:gd name="T26" fmla="*/ 2147483646 w 81"/>
                <a:gd name="T27" fmla="*/ 404327 h 39"/>
                <a:gd name="T28" fmla="*/ 2147483646 w 81"/>
                <a:gd name="T29" fmla="*/ 452761 h 39"/>
                <a:gd name="T30" fmla="*/ 2147483646 w 81"/>
                <a:gd name="T31" fmla="*/ 468187 h 39"/>
                <a:gd name="T32" fmla="*/ 2147483646 w 81"/>
                <a:gd name="T33" fmla="*/ 506018 h 39"/>
                <a:gd name="T34" fmla="*/ 2147483646 w 81"/>
                <a:gd name="T35" fmla="*/ 572519 h 39"/>
                <a:gd name="T36" fmla="*/ 2147483646 w 81"/>
                <a:gd name="T37" fmla="*/ 612245 h 39"/>
                <a:gd name="T38" fmla="*/ 2147483646 w 81"/>
                <a:gd name="T39" fmla="*/ 653867 h 39"/>
                <a:gd name="T40" fmla="*/ 2147483646 w 81"/>
                <a:gd name="T41" fmla="*/ 661716 h 39"/>
                <a:gd name="T42" fmla="*/ 2147483646 w 81"/>
                <a:gd name="T43" fmla="*/ 691423 h 39"/>
                <a:gd name="T44" fmla="*/ 2147483646 w 81"/>
                <a:gd name="T45" fmla="*/ 691423 h 39"/>
                <a:gd name="T46" fmla="*/ 2147483646 w 81"/>
                <a:gd name="T47" fmla="*/ 661716 h 39"/>
                <a:gd name="T48" fmla="*/ 2147483646 w 81"/>
                <a:gd name="T49" fmla="*/ 691423 h 39"/>
                <a:gd name="T50" fmla="*/ 823786088 w 81"/>
                <a:gd name="T51" fmla="*/ 661716 h 39"/>
                <a:gd name="T52" fmla="*/ 0 w 81"/>
                <a:gd name="T53" fmla="*/ 748679 h 39"/>
                <a:gd name="T54" fmla="*/ 0 w 81"/>
                <a:gd name="T55" fmla="*/ 748679 h 39"/>
                <a:gd name="T56" fmla="*/ 0 w 81"/>
                <a:gd name="T57" fmla="*/ 800628 h 39"/>
                <a:gd name="T58" fmla="*/ 487056008 w 81"/>
                <a:gd name="T59" fmla="*/ 800628 h 39"/>
                <a:gd name="T60" fmla="*/ 1166960490 w 81"/>
                <a:gd name="T61" fmla="*/ 748679 h 39"/>
                <a:gd name="T62" fmla="*/ 2147483646 w 81"/>
                <a:gd name="T63" fmla="*/ 774248 h 39"/>
                <a:gd name="T64" fmla="*/ 2147483646 w 81"/>
                <a:gd name="T65" fmla="*/ 748679 h 39"/>
                <a:gd name="T66" fmla="*/ 2147483646 w 81"/>
                <a:gd name="T67" fmla="*/ 713236 h 39"/>
                <a:gd name="T68" fmla="*/ 2147483646 w 81"/>
                <a:gd name="T69" fmla="*/ 730912 h 39"/>
                <a:gd name="T70" fmla="*/ 2147483646 w 81"/>
                <a:gd name="T71" fmla="*/ 691423 h 39"/>
                <a:gd name="T72" fmla="*/ 2147483646 w 81"/>
                <a:gd name="T73" fmla="*/ 713236 h 39"/>
                <a:gd name="T74" fmla="*/ 2147483646 w 81"/>
                <a:gd name="T75" fmla="*/ 691423 h 39"/>
                <a:gd name="T76" fmla="*/ 2147483646 w 81"/>
                <a:gd name="T77" fmla="*/ 660042 h 39"/>
                <a:gd name="T78" fmla="*/ 2147483646 w 81"/>
                <a:gd name="T79" fmla="*/ 572519 h 39"/>
                <a:gd name="T80" fmla="*/ 2147483646 w 81"/>
                <a:gd name="T81" fmla="*/ 506018 h 39"/>
                <a:gd name="T82" fmla="*/ 2147483646 w 81"/>
                <a:gd name="T83" fmla="*/ 500016 h 39"/>
                <a:gd name="T84" fmla="*/ 2147483646 w 81"/>
                <a:gd name="T85" fmla="*/ 500016 h 39"/>
                <a:gd name="T86" fmla="*/ 2147483646 w 81"/>
                <a:gd name="T87" fmla="*/ 452761 h 39"/>
                <a:gd name="T88" fmla="*/ 2147483646 w 81"/>
                <a:gd name="T89" fmla="*/ 417083 h 39"/>
                <a:gd name="T90" fmla="*/ 2147483646 w 81"/>
                <a:gd name="T91" fmla="*/ 386955 h 39"/>
                <a:gd name="T92" fmla="*/ 2147483646 w 81"/>
                <a:gd name="T93" fmla="*/ 382365 h 39"/>
                <a:gd name="T94" fmla="*/ 2147483646 w 81"/>
                <a:gd name="T95" fmla="*/ 264763 h 39"/>
                <a:gd name="T96" fmla="*/ 2147483646 w 81"/>
                <a:gd name="T97" fmla="*/ 243900 h 39"/>
                <a:gd name="T98" fmla="*/ 2147483646 w 81"/>
                <a:gd name="T99" fmla="*/ 202466 h 39"/>
                <a:gd name="T100" fmla="*/ 2147483646 w 81"/>
                <a:gd name="T101" fmla="*/ 142627 h 39"/>
                <a:gd name="T102" fmla="*/ 2147483646 w 81"/>
                <a:gd name="T103" fmla="*/ 109068 h 39"/>
                <a:gd name="T104" fmla="*/ 2147483646 w 81"/>
                <a:gd name="T105" fmla="*/ 109068 h 39"/>
                <a:gd name="T106" fmla="*/ 2147483646 w 81"/>
                <a:gd name="T107" fmla="*/ 83405 h 39"/>
                <a:gd name="T108" fmla="*/ 2147483646 w 81"/>
                <a:gd name="T109" fmla="*/ 83405 h 39"/>
                <a:gd name="T110" fmla="*/ 2147483646 w 81"/>
                <a:gd name="T111" fmla="*/ 83405 h 39"/>
                <a:gd name="T112" fmla="*/ 2147483646 w 81"/>
                <a:gd name="T113" fmla="*/ 48773 h 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1"/>
                <a:gd name="T172" fmla="*/ 0 h 39"/>
                <a:gd name="T173" fmla="*/ 81 w 81"/>
                <a:gd name="T174" fmla="*/ 39 h 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1" h="39">
                  <a:moveTo>
                    <a:pt x="78" y="2"/>
                  </a:moveTo>
                  <a:lnTo>
                    <a:pt x="80" y="0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5"/>
                  </a:lnTo>
                  <a:lnTo>
                    <a:pt x="70" y="8"/>
                  </a:lnTo>
                  <a:lnTo>
                    <a:pt x="68" y="11"/>
                  </a:lnTo>
                  <a:lnTo>
                    <a:pt x="62" y="16"/>
                  </a:lnTo>
                  <a:lnTo>
                    <a:pt x="60" y="18"/>
                  </a:lnTo>
                  <a:lnTo>
                    <a:pt x="58" y="19"/>
                  </a:lnTo>
                  <a:lnTo>
                    <a:pt x="54" y="19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48" y="23"/>
                  </a:lnTo>
                  <a:lnTo>
                    <a:pt x="44" y="25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27" y="31"/>
                  </a:lnTo>
                  <a:lnTo>
                    <a:pt x="23" y="33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2" y="33"/>
                  </a:lnTo>
                  <a:lnTo>
                    <a:pt x="8" y="34"/>
                  </a:lnTo>
                  <a:lnTo>
                    <a:pt x="3" y="33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4" y="37"/>
                  </a:lnTo>
                  <a:lnTo>
                    <a:pt x="8" y="38"/>
                  </a:lnTo>
                  <a:lnTo>
                    <a:pt x="13" y="37"/>
                  </a:lnTo>
                  <a:lnTo>
                    <a:pt x="17" y="35"/>
                  </a:lnTo>
                  <a:lnTo>
                    <a:pt x="21" y="36"/>
                  </a:lnTo>
                  <a:lnTo>
                    <a:pt x="23" y="34"/>
                  </a:lnTo>
                  <a:lnTo>
                    <a:pt x="26" y="35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45" y="28"/>
                  </a:lnTo>
                  <a:lnTo>
                    <a:pt x="48" y="25"/>
                  </a:lnTo>
                  <a:lnTo>
                    <a:pt x="51" y="24"/>
                  </a:lnTo>
                  <a:lnTo>
                    <a:pt x="53" y="24"/>
                  </a:lnTo>
                  <a:lnTo>
                    <a:pt x="55" y="22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63" y="18"/>
                  </a:lnTo>
                  <a:lnTo>
                    <a:pt x="67" y="13"/>
                  </a:lnTo>
                  <a:lnTo>
                    <a:pt x="71" y="12"/>
                  </a:lnTo>
                  <a:lnTo>
                    <a:pt x="72" y="10"/>
                  </a:lnTo>
                  <a:lnTo>
                    <a:pt x="76" y="7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1" y="4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5" name="Freeform 61"/>
            <p:cNvSpPr>
              <a:spLocks/>
            </p:cNvSpPr>
            <p:nvPr/>
          </p:nvSpPr>
          <p:spPr bwMode="auto">
            <a:xfrm>
              <a:off x="1124" y="3214"/>
              <a:ext cx="49" cy="20"/>
            </a:xfrm>
            <a:custGeom>
              <a:avLst/>
              <a:gdLst>
                <a:gd name="T0" fmla="*/ 2147483646 w 29"/>
                <a:gd name="T1" fmla="*/ 632880 h 15"/>
                <a:gd name="T2" fmla="*/ 2147483646 w 29"/>
                <a:gd name="T3" fmla="*/ 541191 h 15"/>
                <a:gd name="T4" fmla="*/ 2147483646 w 29"/>
                <a:gd name="T5" fmla="*/ 474660 h 15"/>
                <a:gd name="T6" fmla="*/ 2147483646 w 29"/>
                <a:gd name="T7" fmla="*/ 405893 h 15"/>
                <a:gd name="T8" fmla="*/ 2147483646 w 29"/>
                <a:gd name="T9" fmla="*/ 355995 h 15"/>
                <a:gd name="T10" fmla="*/ 2147483646 w 29"/>
                <a:gd name="T11" fmla="*/ 355995 h 15"/>
                <a:gd name="T12" fmla="*/ 2147483646 w 29"/>
                <a:gd name="T13" fmla="*/ 266996 h 15"/>
                <a:gd name="T14" fmla="*/ 2147483646 w 29"/>
                <a:gd name="T15" fmla="*/ 206471 h 15"/>
                <a:gd name="T16" fmla="*/ 2147483646 w 29"/>
                <a:gd name="T17" fmla="*/ 206471 h 15"/>
                <a:gd name="T18" fmla="*/ 2147483646 w 29"/>
                <a:gd name="T19" fmla="*/ 206471 h 15"/>
                <a:gd name="T20" fmla="*/ 2147483646 w 29"/>
                <a:gd name="T21" fmla="*/ 206471 h 15"/>
                <a:gd name="T22" fmla="*/ 1868193635 w 29"/>
                <a:gd name="T23" fmla="*/ 154853 h 15"/>
                <a:gd name="T24" fmla="*/ 1351913432 w 29"/>
                <a:gd name="T25" fmla="*/ 87105 h 15"/>
                <a:gd name="T26" fmla="*/ 1105665621 w 29"/>
                <a:gd name="T27" fmla="*/ 0 h 15"/>
                <a:gd name="T28" fmla="*/ 0 w 29"/>
                <a:gd name="T29" fmla="*/ 0 h 15"/>
                <a:gd name="T30" fmla="*/ 473535692 w 29"/>
                <a:gd name="T31" fmla="*/ 0 h 15"/>
                <a:gd name="T32" fmla="*/ 0 w 29"/>
                <a:gd name="T33" fmla="*/ 116140 h 15"/>
                <a:gd name="T34" fmla="*/ 0 w 29"/>
                <a:gd name="T35" fmla="*/ 116140 h 15"/>
                <a:gd name="T36" fmla="*/ 800112031 w 29"/>
                <a:gd name="T37" fmla="*/ 154853 h 15"/>
                <a:gd name="T38" fmla="*/ 1351913432 w 29"/>
                <a:gd name="T39" fmla="*/ 154853 h 15"/>
                <a:gd name="T40" fmla="*/ 1351913432 w 29"/>
                <a:gd name="T41" fmla="*/ 266996 h 15"/>
                <a:gd name="T42" fmla="*/ 2147483646 w 29"/>
                <a:gd name="T43" fmla="*/ 266996 h 15"/>
                <a:gd name="T44" fmla="*/ 2147483646 w 29"/>
                <a:gd name="T45" fmla="*/ 275295 h 15"/>
                <a:gd name="T46" fmla="*/ 2147483646 w 29"/>
                <a:gd name="T47" fmla="*/ 275295 h 15"/>
                <a:gd name="T48" fmla="*/ 2147483646 w 29"/>
                <a:gd name="T49" fmla="*/ 367060 h 15"/>
                <a:gd name="T50" fmla="*/ 2147483646 w 29"/>
                <a:gd name="T51" fmla="*/ 367060 h 15"/>
                <a:gd name="T52" fmla="*/ 2147483646 w 29"/>
                <a:gd name="T53" fmla="*/ 474660 h 15"/>
                <a:gd name="T54" fmla="*/ 2147483646 w 29"/>
                <a:gd name="T55" fmla="*/ 489413 h 15"/>
                <a:gd name="T56" fmla="*/ 2147483646 w 29"/>
                <a:gd name="T57" fmla="*/ 489413 h 15"/>
                <a:gd name="T58" fmla="*/ 2147483646 w 29"/>
                <a:gd name="T59" fmla="*/ 489413 h 15"/>
                <a:gd name="T60" fmla="*/ 2147483646 w 29"/>
                <a:gd name="T61" fmla="*/ 632880 h 15"/>
                <a:gd name="T62" fmla="*/ 2147483646 w 29"/>
                <a:gd name="T63" fmla="*/ 541191 h 15"/>
                <a:gd name="T64" fmla="*/ 2147483646 w 29"/>
                <a:gd name="T65" fmla="*/ 632880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15"/>
                <a:gd name="T101" fmla="*/ 29 w 29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15">
                  <a:moveTo>
                    <a:pt x="27" y="15"/>
                  </a:moveTo>
                  <a:lnTo>
                    <a:pt x="29" y="13"/>
                  </a:lnTo>
                  <a:lnTo>
                    <a:pt x="28" y="11"/>
                  </a:lnTo>
                  <a:lnTo>
                    <a:pt x="22" y="10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6" y="6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5" y="11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6" name="Freeform 62"/>
            <p:cNvSpPr>
              <a:spLocks/>
            </p:cNvSpPr>
            <p:nvPr/>
          </p:nvSpPr>
          <p:spPr bwMode="auto">
            <a:xfrm>
              <a:off x="1056" y="3177"/>
              <a:ext cx="71" cy="41"/>
            </a:xfrm>
            <a:custGeom>
              <a:avLst/>
              <a:gdLst>
                <a:gd name="T0" fmla="*/ 2147483646 w 42"/>
                <a:gd name="T1" fmla="*/ 877827 h 31"/>
                <a:gd name="T2" fmla="*/ 2147483646 w 42"/>
                <a:gd name="T3" fmla="*/ 948605 h 31"/>
                <a:gd name="T4" fmla="*/ 2147483646 w 42"/>
                <a:gd name="T5" fmla="*/ 801477 h 31"/>
                <a:gd name="T6" fmla="*/ 2147483646 w 42"/>
                <a:gd name="T7" fmla="*/ 786589 h 31"/>
                <a:gd name="T8" fmla="*/ 2147483646 w 42"/>
                <a:gd name="T9" fmla="*/ 717238 h 31"/>
                <a:gd name="T10" fmla="*/ 2147483646 w 42"/>
                <a:gd name="T11" fmla="*/ 717238 h 31"/>
                <a:gd name="T12" fmla="*/ 2147483646 w 42"/>
                <a:gd name="T13" fmla="*/ 717238 h 31"/>
                <a:gd name="T14" fmla="*/ 2147483646 w 42"/>
                <a:gd name="T15" fmla="*/ 605995 h 31"/>
                <a:gd name="T16" fmla="*/ 2147483646 w 42"/>
                <a:gd name="T17" fmla="*/ 605995 h 31"/>
                <a:gd name="T18" fmla="*/ 2147483646 w 42"/>
                <a:gd name="T19" fmla="*/ 569512 h 31"/>
                <a:gd name="T20" fmla="*/ 2147483646 w 42"/>
                <a:gd name="T21" fmla="*/ 501839 h 31"/>
                <a:gd name="T22" fmla="*/ 2147483646 w 42"/>
                <a:gd name="T23" fmla="*/ 501839 h 31"/>
                <a:gd name="T24" fmla="*/ 2147483646 w 42"/>
                <a:gd name="T25" fmla="*/ 449680 h 31"/>
                <a:gd name="T26" fmla="*/ 2147483646 w 42"/>
                <a:gd name="T27" fmla="*/ 449680 h 31"/>
                <a:gd name="T28" fmla="*/ 2147483646 w 42"/>
                <a:gd name="T29" fmla="*/ 379439 h 31"/>
                <a:gd name="T30" fmla="*/ 2147483646 w 42"/>
                <a:gd name="T31" fmla="*/ 379439 h 31"/>
                <a:gd name="T32" fmla="*/ 2147483646 w 42"/>
                <a:gd name="T33" fmla="*/ 289117 h 31"/>
                <a:gd name="T34" fmla="*/ 2147483646 w 42"/>
                <a:gd name="T35" fmla="*/ 286893 h 31"/>
                <a:gd name="T36" fmla="*/ 2147483646 w 42"/>
                <a:gd name="T37" fmla="*/ 216919 h 31"/>
                <a:gd name="T38" fmla="*/ 2147483646 w 42"/>
                <a:gd name="T39" fmla="*/ 216919 h 31"/>
                <a:gd name="T40" fmla="*/ 1897049499 w 42"/>
                <a:gd name="T41" fmla="*/ 164012 h 31"/>
                <a:gd name="T42" fmla="*/ 1371308800 w 42"/>
                <a:gd name="T43" fmla="*/ 93763 h 31"/>
                <a:gd name="T44" fmla="*/ 1371308800 w 42"/>
                <a:gd name="T45" fmla="*/ 93763 h 31"/>
                <a:gd name="T46" fmla="*/ 811196755 w 42"/>
                <a:gd name="T47" fmla="*/ 93763 h 31"/>
                <a:gd name="T48" fmla="*/ 811196755 w 42"/>
                <a:gd name="T49" fmla="*/ 93763 h 31"/>
                <a:gd name="T50" fmla="*/ 479862869 w 42"/>
                <a:gd name="T51" fmla="*/ 70894 h 31"/>
                <a:gd name="T52" fmla="*/ 479862869 w 42"/>
                <a:gd name="T53" fmla="*/ 1 h 31"/>
                <a:gd name="T54" fmla="*/ 0 w 42"/>
                <a:gd name="T55" fmla="*/ 0 h 31"/>
                <a:gd name="T56" fmla="*/ 479862869 w 42"/>
                <a:gd name="T57" fmla="*/ 70894 h 31"/>
                <a:gd name="T58" fmla="*/ 479862869 w 42"/>
                <a:gd name="T59" fmla="*/ 1 h 31"/>
                <a:gd name="T60" fmla="*/ 0 w 42"/>
                <a:gd name="T61" fmla="*/ 70894 h 31"/>
                <a:gd name="T62" fmla="*/ 0 w 42"/>
                <a:gd name="T63" fmla="*/ 70894 h 31"/>
                <a:gd name="T64" fmla="*/ 0 w 42"/>
                <a:gd name="T65" fmla="*/ 70894 h 31"/>
                <a:gd name="T66" fmla="*/ 479862869 w 42"/>
                <a:gd name="T67" fmla="*/ 70894 h 31"/>
                <a:gd name="T68" fmla="*/ 283862542 w 42"/>
                <a:gd name="T69" fmla="*/ 124009 h 31"/>
                <a:gd name="T70" fmla="*/ 811196755 w 42"/>
                <a:gd name="T71" fmla="*/ 198052 h 31"/>
                <a:gd name="T72" fmla="*/ 811196755 w 42"/>
                <a:gd name="T73" fmla="*/ 198052 h 31"/>
                <a:gd name="T74" fmla="*/ 1371308800 w 42"/>
                <a:gd name="T75" fmla="*/ 198052 h 31"/>
                <a:gd name="T76" fmla="*/ 1641917076 w 42"/>
                <a:gd name="T77" fmla="*/ 286893 h 31"/>
                <a:gd name="T78" fmla="*/ 2147483646 w 42"/>
                <a:gd name="T79" fmla="*/ 346437 h 31"/>
                <a:gd name="T80" fmla="*/ 2147483646 w 42"/>
                <a:gd name="T81" fmla="*/ 346437 h 31"/>
                <a:gd name="T82" fmla="*/ 2147483646 w 42"/>
                <a:gd name="T83" fmla="*/ 382381 h 31"/>
                <a:gd name="T84" fmla="*/ 2147483646 w 42"/>
                <a:gd name="T85" fmla="*/ 382381 h 31"/>
                <a:gd name="T86" fmla="*/ 2147483646 w 42"/>
                <a:gd name="T87" fmla="*/ 458191 h 31"/>
                <a:gd name="T88" fmla="*/ 2147483646 w 42"/>
                <a:gd name="T89" fmla="*/ 458191 h 31"/>
                <a:gd name="T90" fmla="*/ 2147483646 w 42"/>
                <a:gd name="T91" fmla="*/ 505730 h 31"/>
                <a:gd name="T92" fmla="*/ 2147483646 w 42"/>
                <a:gd name="T93" fmla="*/ 505730 h 31"/>
                <a:gd name="T94" fmla="*/ 2147483646 w 42"/>
                <a:gd name="T95" fmla="*/ 594738 h 31"/>
                <a:gd name="T96" fmla="*/ 2147483646 w 42"/>
                <a:gd name="T97" fmla="*/ 605995 h 31"/>
                <a:gd name="T98" fmla="*/ 2147483646 w 42"/>
                <a:gd name="T99" fmla="*/ 668869 h 31"/>
                <a:gd name="T100" fmla="*/ 2147483646 w 42"/>
                <a:gd name="T101" fmla="*/ 668869 h 31"/>
                <a:gd name="T102" fmla="*/ 2147483646 w 42"/>
                <a:gd name="T103" fmla="*/ 753226 h 31"/>
                <a:gd name="T104" fmla="*/ 2147483646 w 42"/>
                <a:gd name="T105" fmla="*/ 801477 h 31"/>
                <a:gd name="T106" fmla="*/ 2147483646 w 42"/>
                <a:gd name="T107" fmla="*/ 842272 h 31"/>
                <a:gd name="T108" fmla="*/ 2147483646 w 42"/>
                <a:gd name="T109" fmla="*/ 884633 h 31"/>
                <a:gd name="T110" fmla="*/ 2147483646 w 42"/>
                <a:gd name="T111" fmla="*/ 884633 h 31"/>
                <a:gd name="T112" fmla="*/ 2147483646 w 42"/>
                <a:gd name="T113" fmla="*/ 954476 h 31"/>
                <a:gd name="T114" fmla="*/ 2147483646 w 42"/>
                <a:gd name="T115" fmla="*/ 954476 h 31"/>
                <a:gd name="T116" fmla="*/ 2147483646 w 42"/>
                <a:gd name="T117" fmla="*/ 877827 h 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31"/>
                <a:gd name="T179" fmla="*/ 42 w 42"/>
                <a:gd name="T180" fmla="*/ 31 h 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31">
                  <a:moveTo>
                    <a:pt x="40" y="28"/>
                  </a:moveTo>
                  <a:lnTo>
                    <a:pt x="42" y="30"/>
                  </a:lnTo>
                  <a:lnTo>
                    <a:pt x="39" y="26"/>
                  </a:lnTo>
                  <a:lnTo>
                    <a:pt x="35" y="25"/>
                  </a:lnTo>
                  <a:lnTo>
                    <a:pt x="33" y="23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1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9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8" y="17"/>
                  </a:lnTo>
                  <a:lnTo>
                    <a:pt x="19" y="19"/>
                  </a:lnTo>
                  <a:lnTo>
                    <a:pt x="21" y="20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29" y="26"/>
                  </a:lnTo>
                  <a:lnTo>
                    <a:pt x="31" y="27"/>
                  </a:lnTo>
                  <a:lnTo>
                    <a:pt x="33" y="29"/>
                  </a:lnTo>
                  <a:lnTo>
                    <a:pt x="38" y="29"/>
                  </a:lnTo>
                  <a:lnTo>
                    <a:pt x="40" y="31"/>
                  </a:lnTo>
                  <a:lnTo>
                    <a:pt x="40" y="28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7" name="Freeform 63"/>
            <p:cNvSpPr>
              <a:spLocks/>
            </p:cNvSpPr>
            <p:nvPr/>
          </p:nvSpPr>
          <p:spPr bwMode="auto">
            <a:xfrm>
              <a:off x="1024" y="3120"/>
              <a:ext cx="35" cy="60"/>
            </a:xfrm>
            <a:custGeom>
              <a:avLst/>
              <a:gdLst>
                <a:gd name="T0" fmla="*/ 2147483646 w 21"/>
                <a:gd name="T1" fmla="*/ 854311 h 46"/>
                <a:gd name="T2" fmla="*/ 2147483646 w 21"/>
                <a:gd name="T3" fmla="*/ 839241 h 46"/>
                <a:gd name="T4" fmla="*/ 2147483646 w 21"/>
                <a:gd name="T5" fmla="*/ 795904 h 46"/>
                <a:gd name="T6" fmla="*/ 2147483646 w 21"/>
                <a:gd name="T7" fmla="*/ 789098 h 46"/>
                <a:gd name="T8" fmla="*/ 2147483646 w 21"/>
                <a:gd name="T9" fmla="*/ 753893 h 46"/>
                <a:gd name="T10" fmla="*/ 2147483646 w 21"/>
                <a:gd name="T11" fmla="*/ 743589 h 46"/>
                <a:gd name="T12" fmla="*/ 2147483646 w 21"/>
                <a:gd name="T13" fmla="*/ 669823 h 46"/>
                <a:gd name="T14" fmla="*/ 2147483646 w 21"/>
                <a:gd name="T15" fmla="*/ 669823 h 46"/>
                <a:gd name="T16" fmla="*/ 2147483646 w 21"/>
                <a:gd name="T17" fmla="*/ 627815 h 46"/>
                <a:gd name="T18" fmla="*/ 1921557255 w 21"/>
                <a:gd name="T19" fmla="*/ 604975 h 46"/>
                <a:gd name="T20" fmla="*/ 1921557255 w 21"/>
                <a:gd name="T21" fmla="*/ 604975 h 46"/>
                <a:gd name="T22" fmla="*/ 1636637305 w 21"/>
                <a:gd name="T23" fmla="*/ 554472 h 46"/>
                <a:gd name="T24" fmla="*/ 1636637305 w 21"/>
                <a:gd name="T25" fmla="*/ 548649 h 46"/>
                <a:gd name="T26" fmla="*/ 1470343208 w 21"/>
                <a:gd name="T27" fmla="*/ 502145 h 46"/>
                <a:gd name="T28" fmla="*/ 1470343208 w 21"/>
                <a:gd name="T29" fmla="*/ 467815 h 46"/>
                <a:gd name="T30" fmla="*/ 1152934353 w 21"/>
                <a:gd name="T31" fmla="*/ 437065 h 46"/>
                <a:gd name="T32" fmla="*/ 981982383 w 21"/>
                <a:gd name="T33" fmla="*/ 384978 h 46"/>
                <a:gd name="T34" fmla="*/ 778356653 w 21"/>
                <a:gd name="T35" fmla="*/ 322484 h 46"/>
                <a:gd name="T36" fmla="*/ 778356653 w 21"/>
                <a:gd name="T37" fmla="*/ 282912 h 46"/>
                <a:gd name="T38" fmla="*/ 778356653 w 21"/>
                <a:gd name="T39" fmla="*/ 282912 h 46"/>
                <a:gd name="T40" fmla="*/ 691760612 w 21"/>
                <a:gd name="T41" fmla="*/ 173483 h 46"/>
                <a:gd name="T42" fmla="*/ 280208395 w 21"/>
                <a:gd name="T43" fmla="*/ 133004 h 46"/>
                <a:gd name="T44" fmla="*/ 467013992 w 21"/>
                <a:gd name="T45" fmla="*/ 0 h 46"/>
                <a:gd name="T46" fmla="*/ 280208395 w 21"/>
                <a:gd name="T47" fmla="*/ 0 h 46"/>
                <a:gd name="T48" fmla="*/ 168125037 w 21"/>
                <a:gd name="T49" fmla="*/ 133004 h 46"/>
                <a:gd name="T50" fmla="*/ 0 w 21"/>
                <a:gd name="T51" fmla="*/ 173483 h 46"/>
                <a:gd name="T52" fmla="*/ 280208395 w 21"/>
                <a:gd name="T53" fmla="*/ 247238 h 46"/>
                <a:gd name="T54" fmla="*/ 168125037 w 21"/>
                <a:gd name="T55" fmla="*/ 282912 h 46"/>
                <a:gd name="T56" fmla="*/ 168125037 w 21"/>
                <a:gd name="T57" fmla="*/ 295150 h 46"/>
                <a:gd name="T58" fmla="*/ 467013992 w 21"/>
                <a:gd name="T59" fmla="*/ 325906 h 46"/>
                <a:gd name="T60" fmla="*/ 691760612 w 21"/>
                <a:gd name="T61" fmla="*/ 420631 h 46"/>
                <a:gd name="T62" fmla="*/ 691760612 w 21"/>
                <a:gd name="T63" fmla="*/ 437065 h 46"/>
                <a:gd name="T64" fmla="*/ 778356653 w 21"/>
                <a:gd name="T65" fmla="*/ 481325 h 46"/>
                <a:gd name="T66" fmla="*/ 1152934353 w 21"/>
                <a:gd name="T67" fmla="*/ 531653 h 46"/>
                <a:gd name="T68" fmla="*/ 1152934353 w 21"/>
                <a:gd name="T69" fmla="*/ 554472 h 46"/>
                <a:gd name="T70" fmla="*/ 1297261088 w 21"/>
                <a:gd name="T71" fmla="*/ 604975 h 46"/>
                <a:gd name="T72" fmla="*/ 1297261088 w 21"/>
                <a:gd name="T73" fmla="*/ 627815 h 46"/>
                <a:gd name="T74" fmla="*/ 1297261088 w 21"/>
                <a:gd name="T75" fmla="*/ 627815 h 46"/>
                <a:gd name="T76" fmla="*/ 1470343208 w 21"/>
                <a:gd name="T77" fmla="*/ 669823 h 46"/>
                <a:gd name="T78" fmla="*/ 1731244213 w 21"/>
                <a:gd name="T79" fmla="*/ 715629 h 46"/>
                <a:gd name="T80" fmla="*/ 1921557255 w 21"/>
                <a:gd name="T81" fmla="*/ 743589 h 46"/>
                <a:gd name="T82" fmla="*/ 2147483646 w 21"/>
                <a:gd name="T83" fmla="*/ 789098 h 46"/>
                <a:gd name="T84" fmla="*/ 2147483646 w 21"/>
                <a:gd name="T85" fmla="*/ 789098 h 46"/>
                <a:gd name="T86" fmla="*/ 2147483646 w 21"/>
                <a:gd name="T87" fmla="*/ 789098 h 46"/>
                <a:gd name="T88" fmla="*/ 2147483646 w 21"/>
                <a:gd name="T89" fmla="*/ 818889 h 46"/>
                <a:gd name="T90" fmla="*/ 2147483646 w 21"/>
                <a:gd name="T91" fmla="*/ 818889 h 46"/>
                <a:gd name="T92" fmla="*/ 2147483646 w 21"/>
                <a:gd name="T93" fmla="*/ 854311 h 46"/>
                <a:gd name="T94" fmla="*/ 2147483646 w 21"/>
                <a:gd name="T95" fmla="*/ 818889 h 46"/>
                <a:gd name="T96" fmla="*/ 2147483646 w 21"/>
                <a:gd name="T97" fmla="*/ 854311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"/>
                <a:gd name="T148" fmla="*/ 0 h 46"/>
                <a:gd name="T149" fmla="*/ 21 w 21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" h="46">
                  <a:moveTo>
                    <a:pt x="19" y="46"/>
                  </a:moveTo>
                  <a:lnTo>
                    <a:pt x="21" y="45"/>
                  </a:lnTo>
                  <a:lnTo>
                    <a:pt x="19" y="4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0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6" y="21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4" y="9"/>
                  </a:lnTo>
                  <a:lnTo>
                    <a:pt x="2" y="7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9" y="36"/>
                  </a:lnTo>
                  <a:lnTo>
                    <a:pt x="11" y="38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8" name="Freeform 64"/>
            <p:cNvSpPr>
              <a:spLocks/>
            </p:cNvSpPr>
            <p:nvPr/>
          </p:nvSpPr>
          <p:spPr bwMode="auto">
            <a:xfrm>
              <a:off x="1022" y="3088"/>
              <a:ext cx="14" cy="34"/>
            </a:xfrm>
            <a:custGeom>
              <a:avLst/>
              <a:gdLst>
                <a:gd name="T0" fmla="*/ 2147483646 w 8"/>
                <a:gd name="T1" fmla="*/ 528735 h 26"/>
                <a:gd name="T2" fmla="*/ 2147483646 w 8"/>
                <a:gd name="T3" fmla="*/ 500016 h 26"/>
                <a:gd name="T4" fmla="*/ 2147483646 w 8"/>
                <a:gd name="T5" fmla="*/ 452761 h 26"/>
                <a:gd name="T6" fmla="*/ 2147483646 w 8"/>
                <a:gd name="T7" fmla="*/ 386955 h 26"/>
                <a:gd name="T8" fmla="*/ 2147483646 w 8"/>
                <a:gd name="T9" fmla="*/ 386955 h 26"/>
                <a:gd name="T10" fmla="*/ 2147483646 w 8"/>
                <a:gd name="T11" fmla="*/ 386955 h 26"/>
                <a:gd name="T12" fmla="*/ 2147483646 w 8"/>
                <a:gd name="T13" fmla="*/ 346229 h 26"/>
                <a:gd name="T14" fmla="*/ 2147483646 w 8"/>
                <a:gd name="T15" fmla="*/ 346229 h 26"/>
                <a:gd name="T16" fmla="*/ 2147483646 w 8"/>
                <a:gd name="T17" fmla="*/ 346229 h 26"/>
                <a:gd name="T18" fmla="*/ 2147483646 w 8"/>
                <a:gd name="T19" fmla="*/ 264763 h 26"/>
                <a:gd name="T20" fmla="*/ 2147483646 w 8"/>
                <a:gd name="T21" fmla="*/ 264763 h 26"/>
                <a:gd name="T22" fmla="*/ 2147483646 w 8"/>
                <a:gd name="T23" fmla="*/ 223598 h 26"/>
                <a:gd name="T24" fmla="*/ 2147483646 w 8"/>
                <a:gd name="T25" fmla="*/ 202466 h 26"/>
                <a:gd name="T26" fmla="*/ 2147483646 w 8"/>
                <a:gd name="T27" fmla="*/ 202466 h 26"/>
                <a:gd name="T28" fmla="*/ 2147483646 w 8"/>
                <a:gd name="T29" fmla="*/ 154827 h 26"/>
                <a:gd name="T30" fmla="*/ 2147483646 w 8"/>
                <a:gd name="T31" fmla="*/ 154827 h 26"/>
                <a:gd name="T32" fmla="*/ 2147483646 w 8"/>
                <a:gd name="T33" fmla="*/ 154827 h 26"/>
                <a:gd name="T34" fmla="*/ 2147483646 w 8"/>
                <a:gd name="T35" fmla="*/ 118397 h 26"/>
                <a:gd name="T36" fmla="*/ 2147483646 w 8"/>
                <a:gd name="T37" fmla="*/ 83405 h 26"/>
                <a:gd name="T38" fmla="*/ 2147483646 w 8"/>
                <a:gd name="T39" fmla="*/ 48773 h 26"/>
                <a:gd name="T40" fmla="*/ 2147483646 w 8"/>
                <a:gd name="T41" fmla="*/ 83405 h 26"/>
                <a:gd name="T42" fmla="*/ 2147483646 w 8"/>
                <a:gd name="T43" fmla="*/ 63780 h 26"/>
                <a:gd name="T44" fmla="*/ 2147483646 w 8"/>
                <a:gd name="T45" fmla="*/ 1 h 26"/>
                <a:gd name="T46" fmla="*/ 2147483646 w 8"/>
                <a:gd name="T47" fmla="*/ 1 h 26"/>
                <a:gd name="T48" fmla="*/ 2147483646 w 8"/>
                <a:gd name="T49" fmla="*/ 0 h 26"/>
                <a:gd name="T50" fmla="*/ 2147483646 w 8"/>
                <a:gd name="T51" fmla="*/ 83405 h 26"/>
                <a:gd name="T52" fmla="*/ 1269500302 w 8"/>
                <a:gd name="T53" fmla="*/ 118397 h 26"/>
                <a:gd name="T54" fmla="*/ 1269500302 w 8"/>
                <a:gd name="T55" fmla="*/ 142627 h 26"/>
                <a:gd name="T56" fmla="*/ 1269500302 w 8"/>
                <a:gd name="T57" fmla="*/ 142627 h 26"/>
                <a:gd name="T58" fmla="*/ 1269500302 w 8"/>
                <a:gd name="T59" fmla="*/ 186512 h 26"/>
                <a:gd name="T60" fmla="*/ 1269500302 w 8"/>
                <a:gd name="T61" fmla="*/ 223598 h 26"/>
                <a:gd name="T62" fmla="*/ 1269500302 w 8"/>
                <a:gd name="T63" fmla="*/ 223598 h 26"/>
                <a:gd name="T64" fmla="*/ 1269500302 w 8"/>
                <a:gd name="T65" fmla="*/ 223598 h 26"/>
                <a:gd name="T66" fmla="*/ 0 w 8"/>
                <a:gd name="T67" fmla="*/ 292397 h 26"/>
                <a:gd name="T68" fmla="*/ 2147483646 w 8"/>
                <a:gd name="T69" fmla="*/ 309191 h 26"/>
                <a:gd name="T70" fmla="*/ 0 w 8"/>
                <a:gd name="T71" fmla="*/ 382365 h 26"/>
                <a:gd name="T72" fmla="*/ 2147483646 w 8"/>
                <a:gd name="T73" fmla="*/ 382365 h 26"/>
                <a:gd name="T74" fmla="*/ 0 w 8"/>
                <a:gd name="T75" fmla="*/ 382365 h 26"/>
                <a:gd name="T76" fmla="*/ 1269500302 w 8"/>
                <a:gd name="T77" fmla="*/ 404327 h 26"/>
                <a:gd name="T78" fmla="*/ 1269500302 w 8"/>
                <a:gd name="T79" fmla="*/ 500016 h 26"/>
                <a:gd name="T80" fmla="*/ 2147483646 w 8"/>
                <a:gd name="T81" fmla="*/ 528735 h 26"/>
                <a:gd name="T82" fmla="*/ 2147483646 w 8"/>
                <a:gd name="T83" fmla="*/ 500016 h 26"/>
                <a:gd name="T84" fmla="*/ 2147483646 w 8"/>
                <a:gd name="T85" fmla="*/ 528735 h 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"/>
                <a:gd name="T130" fmla="*/ 0 h 26"/>
                <a:gd name="T131" fmla="*/ 8 w 8"/>
                <a:gd name="T132" fmla="*/ 26 h 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" h="26">
                  <a:moveTo>
                    <a:pt x="4" y="26"/>
                  </a:moveTo>
                  <a:lnTo>
                    <a:pt x="4" y="24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2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4" y="0"/>
                  </a:lnTo>
                  <a:lnTo>
                    <a:pt x="4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9" name="Freeform 65"/>
            <p:cNvSpPr>
              <a:spLocks/>
            </p:cNvSpPr>
            <p:nvPr/>
          </p:nvSpPr>
          <p:spPr bwMode="auto">
            <a:xfrm>
              <a:off x="1031" y="3059"/>
              <a:ext cx="77" cy="112"/>
            </a:xfrm>
            <a:custGeom>
              <a:avLst/>
              <a:gdLst>
                <a:gd name="T0" fmla="*/ 319487858 w 46"/>
                <a:gd name="T1" fmla="*/ 668940 h 85"/>
                <a:gd name="T2" fmla="*/ 2147483646 w 46"/>
                <a:gd name="T3" fmla="*/ 84565 h 85"/>
                <a:gd name="T4" fmla="*/ 2033093832 w 46"/>
                <a:gd name="T5" fmla="*/ 0 h 85"/>
                <a:gd name="T6" fmla="*/ 0 w 46"/>
                <a:gd name="T7" fmla="*/ 1041864 h 85"/>
                <a:gd name="T8" fmla="*/ 2147483646 w 46"/>
                <a:gd name="T9" fmla="*/ 1951032 h 85"/>
                <a:gd name="T10" fmla="*/ 2147483646 w 46"/>
                <a:gd name="T11" fmla="*/ 2211478 h 85"/>
                <a:gd name="T12" fmla="*/ 2147483646 w 46"/>
                <a:gd name="T13" fmla="*/ 2149526 h 85"/>
                <a:gd name="T14" fmla="*/ 2147483646 w 46"/>
                <a:gd name="T15" fmla="*/ 2247706 h 85"/>
                <a:gd name="T16" fmla="*/ 2147483646 w 46"/>
                <a:gd name="T17" fmla="*/ 2312323 h 85"/>
                <a:gd name="T18" fmla="*/ 2147483646 w 46"/>
                <a:gd name="T19" fmla="*/ 2149526 h 85"/>
                <a:gd name="T20" fmla="*/ 2147483646 w 46"/>
                <a:gd name="T21" fmla="*/ 1867853 h 85"/>
                <a:gd name="T22" fmla="*/ 2147483646 w 46"/>
                <a:gd name="T23" fmla="*/ 1867853 h 85"/>
                <a:gd name="T24" fmla="*/ 794000453 w 46"/>
                <a:gd name="T25" fmla="*/ 1086752 h 85"/>
                <a:gd name="T26" fmla="*/ 794000453 w 46"/>
                <a:gd name="T27" fmla="*/ 1086752 h 85"/>
                <a:gd name="T28" fmla="*/ 2147483646 w 46"/>
                <a:gd name="T29" fmla="*/ 1 h 85"/>
                <a:gd name="T30" fmla="*/ 2033093832 w 46"/>
                <a:gd name="T31" fmla="*/ 0 h 85"/>
                <a:gd name="T32" fmla="*/ 190862876 w 46"/>
                <a:gd name="T33" fmla="*/ 625939 h 85"/>
                <a:gd name="T34" fmla="*/ 319487858 w 46"/>
                <a:gd name="T35" fmla="*/ 668940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85"/>
                <a:gd name="T56" fmla="*/ 46 w 4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85">
                  <a:moveTo>
                    <a:pt x="2" y="25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0" y="39"/>
                  </a:lnTo>
                  <a:lnTo>
                    <a:pt x="18" y="72"/>
                  </a:lnTo>
                  <a:lnTo>
                    <a:pt x="44" y="82"/>
                  </a:lnTo>
                  <a:lnTo>
                    <a:pt x="42" y="80"/>
                  </a:lnTo>
                  <a:lnTo>
                    <a:pt x="40" y="83"/>
                  </a:lnTo>
                  <a:lnTo>
                    <a:pt x="43" y="85"/>
                  </a:lnTo>
                  <a:lnTo>
                    <a:pt x="46" y="80"/>
                  </a:lnTo>
                  <a:lnTo>
                    <a:pt x="18" y="69"/>
                  </a:lnTo>
                  <a:lnTo>
                    <a:pt x="20" y="69"/>
                  </a:lnTo>
                  <a:lnTo>
                    <a:pt x="4" y="40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" y="23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0" name="Freeform 66"/>
            <p:cNvSpPr>
              <a:spLocks/>
            </p:cNvSpPr>
            <p:nvPr/>
          </p:nvSpPr>
          <p:spPr bwMode="auto">
            <a:xfrm>
              <a:off x="1098" y="3165"/>
              <a:ext cx="39" cy="31"/>
            </a:xfrm>
            <a:custGeom>
              <a:avLst/>
              <a:gdLst>
                <a:gd name="T0" fmla="*/ 315206407 w 23"/>
                <a:gd name="T1" fmla="*/ 229411 h 23"/>
                <a:gd name="T2" fmla="*/ 0 w 23"/>
                <a:gd name="T3" fmla="*/ 126283 h 23"/>
                <a:gd name="T4" fmla="*/ 0 w 23"/>
                <a:gd name="T5" fmla="*/ 229411 h 23"/>
                <a:gd name="T6" fmla="*/ 315206407 w 23"/>
                <a:gd name="T7" fmla="*/ 379689 h 23"/>
                <a:gd name="T8" fmla="*/ 906292901 w 23"/>
                <a:gd name="T9" fmla="*/ 379689 h 23"/>
                <a:gd name="T10" fmla="*/ 906292901 w 23"/>
                <a:gd name="T11" fmla="*/ 379689 h 23"/>
                <a:gd name="T12" fmla="*/ 906292901 w 23"/>
                <a:gd name="T13" fmla="*/ 511755 h 23"/>
                <a:gd name="T14" fmla="*/ 1255850027 w 23"/>
                <a:gd name="T15" fmla="*/ 601783 h 23"/>
                <a:gd name="T16" fmla="*/ 1812842073 w 23"/>
                <a:gd name="T17" fmla="*/ 601783 h 23"/>
                <a:gd name="T18" fmla="*/ 2147483646 w 23"/>
                <a:gd name="T19" fmla="*/ 890947 h 23"/>
                <a:gd name="T20" fmla="*/ 2147483646 w 23"/>
                <a:gd name="T21" fmla="*/ 890947 h 23"/>
                <a:gd name="T22" fmla="*/ 2147483646 w 23"/>
                <a:gd name="T23" fmla="*/ 890947 h 23"/>
                <a:gd name="T24" fmla="*/ 2147483646 w 23"/>
                <a:gd name="T25" fmla="*/ 1020431 h 23"/>
                <a:gd name="T26" fmla="*/ 2147483646 w 23"/>
                <a:gd name="T27" fmla="*/ 1020431 h 23"/>
                <a:gd name="T28" fmla="*/ 2147483646 w 23"/>
                <a:gd name="T29" fmla="*/ 1093220 h 23"/>
                <a:gd name="T30" fmla="*/ 2147483646 w 23"/>
                <a:gd name="T31" fmla="*/ 1253036 h 23"/>
                <a:gd name="T32" fmla="*/ 2147483646 w 23"/>
                <a:gd name="T33" fmla="*/ 1253036 h 23"/>
                <a:gd name="T34" fmla="*/ 2147483646 w 23"/>
                <a:gd name="T35" fmla="*/ 1300280 h 23"/>
                <a:gd name="T36" fmla="*/ 2147483646 w 23"/>
                <a:gd name="T37" fmla="*/ 1466312 h 23"/>
                <a:gd name="T38" fmla="*/ 2147483646 w 23"/>
                <a:gd name="T39" fmla="*/ 1466312 h 23"/>
                <a:gd name="T40" fmla="*/ 2147483646 w 23"/>
                <a:gd name="T41" fmla="*/ 1300280 h 23"/>
                <a:gd name="T42" fmla="*/ 2147483646 w 23"/>
                <a:gd name="T43" fmla="*/ 1300280 h 23"/>
                <a:gd name="T44" fmla="*/ 2147483646 w 23"/>
                <a:gd name="T45" fmla="*/ 1200842 h 23"/>
                <a:gd name="T46" fmla="*/ 2147483646 w 23"/>
                <a:gd name="T47" fmla="*/ 1200842 h 23"/>
                <a:gd name="T48" fmla="*/ 2147483646 w 23"/>
                <a:gd name="T49" fmla="*/ 1087909 h 23"/>
                <a:gd name="T50" fmla="*/ 2147483646 w 23"/>
                <a:gd name="T51" fmla="*/ 929672 h 23"/>
                <a:gd name="T52" fmla="*/ 2147483646 w 23"/>
                <a:gd name="T53" fmla="*/ 929672 h 23"/>
                <a:gd name="T54" fmla="*/ 2147483646 w 23"/>
                <a:gd name="T55" fmla="*/ 929672 h 23"/>
                <a:gd name="T56" fmla="*/ 2147483646 w 23"/>
                <a:gd name="T57" fmla="*/ 811099 h 23"/>
                <a:gd name="T58" fmla="*/ 2147483646 w 23"/>
                <a:gd name="T59" fmla="*/ 811099 h 23"/>
                <a:gd name="T60" fmla="*/ 2147483646 w 23"/>
                <a:gd name="T61" fmla="*/ 757094 h 23"/>
                <a:gd name="T62" fmla="*/ 1812842073 w 23"/>
                <a:gd name="T63" fmla="*/ 511755 h 23"/>
                <a:gd name="T64" fmla="*/ 1812842073 w 23"/>
                <a:gd name="T65" fmla="*/ 511755 h 23"/>
                <a:gd name="T66" fmla="*/ 2129484828 w 23"/>
                <a:gd name="T67" fmla="*/ 379689 h 23"/>
                <a:gd name="T68" fmla="*/ 1536757528 w 23"/>
                <a:gd name="T69" fmla="*/ 379689 h 23"/>
                <a:gd name="T70" fmla="*/ 906292901 w 23"/>
                <a:gd name="T71" fmla="*/ 229411 h 23"/>
                <a:gd name="T72" fmla="*/ 906292901 w 23"/>
                <a:gd name="T73" fmla="*/ 229411 h 23"/>
                <a:gd name="T74" fmla="*/ 906292901 w 23"/>
                <a:gd name="T75" fmla="*/ 126283 h 23"/>
                <a:gd name="T76" fmla="*/ 534480429 w 23"/>
                <a:gd name="T77" fmla="*/ 0 h 23"/>
                <a:gd name="T78" fmla="*/ 315206407 w 23"/>
                <a:gd name="T79" fmla="*/ 229411 h 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23"/>
                <a:gd name="T122" fmla="*/ 23 w 23"/>
                <a:gd name="T123" fmla="*/ 23 h 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23">
                  <a:moveTo>
                    <a:pt x="1" y="4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6" y="20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18" y="19"/>
                  </a:lnTo>
                  <a:lnTo>
                    <a:pt x="16" y="17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1" y="13"/>
                  </a:lnTo>
                  <a:lnTo>
                    <a:pt x="9" y="12"/>
                  </a:lnTo>
                  <a:lnTo>
                    <a:pt x="6" y="8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1" name="Freeform 67"/>
            <p:cNvSpPr>
              <a:spLocks/>
            </p:cNvSpPr>
            <p:nvPr/>
          </p:nvSpPr>
          <p:spPr bwMode="auto">
            <a:xfrm>
              <a:off x="1135" y="3193"/>
              <a:ext cx="53" cy="12"/>
            </a:xfrm>
            <a:custGeom>
              <a:avLst/>
              <a:gdLst>
                <a:gd name="T0" fmla="*/ 0 w 31"/>
                <a:gd name="T1" fmla="*/ 87105 h 9"/>
                <a:gd name="T2" fmla="*/ 726229947 w 31"/>
                <a:gd name="T3" fmla="*/ 87105 h 9"/>
                <a:gd name="T4" fmla="*/ 1755816824 w 31"/>
                <a:gd name="T5" fmla="*/ 206471 h 9"/>
                <a:gd name="T6" fmla="*/ 2147483646 w 31"/>
                <a:gd name="T7" fmla="*/ 206471 h 9"/>
                <a:gd name="T8" fmla="*/ 2147483646 w 31"/>
                <a:gd name="T9" fmla="*/ 275295 h 9"/>
                <a:gd name="T10" fmla="*/ 2147483646 w 31"/>
                <a:gd name="T11" fmla="*/ 266996 h 9"/>
                <a:gd name="T12" fmla="*/ 2147483646 w 31"/>
                <a:gd name="T13" fmla="*/ 266996 h 9"/>
                <a:gd name="T14" fmla="*/ 2147483646 w 31"/>
                <a:gd name="T15" fmla="*/ 355995 h 9"/>
                <a:gd name="T16" fmla="*/ 2147483646 w 31"/>
                <a:gd name="T17" fmla="*/ 355995 h 9"/>
                <a:gd name="T18" fmla="*/ 2147483646 w 31"/>
                <a:gd name="T19" fmla="*/ 266996 h 9"/>
                <a:gd name="T20" fmla="*/ 2147483646 w 31"/>
                <a:gd name="T21" fmla="*/ 266996 h 9"/>
                <a:gd name="T22" fmla="*/ 2147483646 w 31"/>
                <a:gd name="T23" fmla="*/ 367060 h 9"/>
                <a:gd name="T24" fmla="*/ 2147483646 w 31"/>
                <a:gd name="T25" fmla="*/ 275295 h 9"/>
                <a:gd name="T26" fmla="*/ 2147483646 w 31"/>
                <a:gd name="T27" fmla="*/ 275295 h 9"/>
                <a:gd name="T28" fmla="*/ 2147483646 w 31"/>
                <a:gd name="T29" fmla="*/ 266996 h 9"/>
                <a:gd name="T30" fmla="*/ 2147483646 w 31"/>
                <a:gd name="T31" fmla="*/ 266996 h 9"/>
                <a:gd name="T32" fmla="*/ 2147483646 w 31"/>
                <a:gd name="T33" fmla="*/ 206471 h 9"/>
                <a:gd name="T34" fmla="*/ 2147483646 w 31"/>
                <a:gd name="T35" fmla="*/ 206471 h 9"/>
                <a:gd name="T36" fmla="*/ 2147483646 w 31"/>
                <a:gd name="T37" fmla="*/ 154853 h 9"/>
                <a:gd name="T38" fmla="*/ 2147483646 w 31"/>
                <a:gd name="T39" fmla="*/ 154853 h 9"/>
                <a:gd name="T40" fmla="*/ 2147483646 w 31"/>
                <a:gd name="T41" fmla="*/ 116140 h 9"/>
                <a:gd name="T42" fmla="*/ 2147483646 w 31"/>
                <a:gd name="T43" fmla="*/ 206471 h 9"/>
                <a:gd name="T44" fmla="*/ 2147483646 w 31"/>
                <a:gd name="T45" fmla="*/ 206471 h 9"/>
                <a:gd name="T46" fmla="*/ 2147483646 w 31"/>
                <a:gd name="T47" fmla="*/ 206471 h 9"/>
                <a:gd name="T48" fmla="*/ 2147483646 w 31"/>
                <a:gd name="T49" fmla="*/ 154853 h 9"/>
                <a:gd name="T50" fmla="*/ 2147483646 w 31"/>
                <a:gd name="T51" fmla="*/ 154853 h 9"/>
                <a:gd name="T52" fmla="*/ 2147483646 w 31"/>
                <a:gd name="T53" fmla="*/ 154853 h 9"/>
                <a:gd name="T54" fmla="*/ 2147483646 w 31"/>
                <a:gd name="T55" fmla="*/ 154853 h 9"/>
                <a:gd name="T56" fmla="*/ 2147483646 w 31"/>
                <a:gd name="T57" fmla="*/ 154853 h 9"/>
                <a:gd name="T58" fmla="*/ 2147483646 w 31"/>
                <a:gd name="T59" fmla="*/ 116140 h 9"/>
                <a:gd name="T60" fmla="*/ 2147483646 w 31"/>
                <a:gd name="T61" fmla="*/ 1 h 9"/>
                <a:gd name="T62" fmla="*/ 2147483646 w 31"/>
                <a:gd name="T63" fmla="*/ 1 h 9"/>
                <a:gd name="T64" fmla="*/ 1755816824 w 31"/>
                <a:gd name="T65" fmla="*/ 1 h 9"/>
                <a:gd name="T66" fmla="*/ 424776007 w 31"/>
                <a:gd name="T67" fmla="*/ 0 h 9"/>
                <a:gd name="T68" fmla="*/ 0 w 31"/>
                <a:gd name="T69" fmla="*/ 87105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"/>
                <a:gd name="T106" fmla="*/ 0 h 9"/>
                <a:gd name="T107" fmla="*/ 31 w 31"/>
                <a:gd name="T108" fmla="*/ 9 h 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" h="9">
                  <a:moveTo>
                    <a:pt x="0" y="2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2" name="Freeform 68"/>
            <p:cNvSpPr>
              <a:spLocks/>
            </p:cNvSpPr>
            <p:nvPr/>
          </p:nvSpPr>
          <p:spPr bwMode="auto">
            <a:xfrm>
              <a:off x="1184" y="3181"/>
              <a:ext cx="71" cy="21"/>
            </a:xfrm>
            <a:custGeom>
              <a:avLst/>
              <a:gdLst>
                <a:gd name="T0" fmla="*/ 479862869 w 42"/>
                <a:gd name="T1" fmla="*/ 355354 h 16"/>
                <a:gd name="T2" fmla="*/ 1122198295 w 42"/>
                <a:gd name="T3" fmla="*/ 382734 h 16"/>
                <a:gd name="T4" fmla="*/ 479862869 w 42"/>
                <a:gd name="T5" fmla="*/ 326327 h 16"/>
                <a:gd name="T6" fmla="*/ 1897049499 w 42"/>
                <a:gd name="T7" fmla="*/ 326327 h 16"/>
                <a:gd name="T8" fmla="*/ 1897049499 w 42"/>
                <a:gd name="T9" fmla="*/ 326327 h 16"/>
                <a:gd name="T10" fmla="*/ 2147483646 w 42"/>
                <a:gd name="T11" fmla="*/ 355354 h 16"/>
                <a:gd name="T12" fmla="*/ 2147483646 w 42"/>
                <a:gd name="T13" fmla="*/ 304462 h 16"/>
                <a:gd name="T14" fmla="*/ 2147483646 w 42"/>
                <a:gd name="T15" fmla="*/ 304462 h 16"/>
                <a:gd name="T16" fmla="*/ 2147483646 w 42"/>
                <a:gd name="T17" fmla="*/ 291607 h 16"/>
                <a:gd name="T18" fmla="*/ 2147483646 w 42"/>
                <a:gd name="T19" fmla="*/ 291607 h 16"/>
                <a:gd name="T20" fmla="*/ 2147483646 w 42"/>
                <a:gd name="T21" fmla="*/ 231971 h 16"/>
                <a:gd name="T22" fmla="*/ 2147483646 w 42"/>
                <a:gd name="T23" fmla="*/ 248630 h 16"/>
                <a:gd name="T24" fmla="*/ 2147483646 w 42"/>
                <a:gd name="T25" fmla="*/ 222177 h 16"/>
                <a:gd name="T26" fmla="*/ 2147483646 w 42"/>
                <a:gd name="T27" fmla="*/ 222177 h 16"/>
                <a:gd name="T28" fmla="*/ 2147483646 w 42"/>
                <a:gd name="T29" fmla="*/ 231971 h 16"/>
                <a:gd name="T30" fmla="*/ 2147483646 w 42"/>
                <a:gd name="T31" fmla="*/ 189432 h 16"/>
                <a:gd name="T32" fmla="*/ 2147483646 w 42"/>
                <a:gd name="T33" fmla="*/ 170002 h 16"/>
                <a:gd name="T34" fmla="*/ 2147483646 w 42"/>
                <a:gd name="T35" fmla="*/ 129525 h 16"/>
                <a:gd name="T36" fmla="*/ 2147483646 w 42"/>
                <a:gd name="T37" fmla="*/ 144329 h 16"/>
                <a:gd name="T38" fmla="*/ 2147483646 w 42"/>
                <a:gd name="T39" fmla="*/ 144329 h 16"/>
                <a:gd name="T40" fmla="*/ 2147483646 w 42"/>
                <a:gd name="T41" fmla="*/ 98686 h 16"/>
                <a:gd name="T42" fmla="*/ 2147483646 w 42"/>
                <a:gd name="T43" fmla="*/ 129525 h 16"/>
                <a:gd name="T44" fmla="*/ 2147483646 w 42"/>
                <a:gd name="T45" fmla="*/ 1 h 16"/>
                <a:gd name="T46" fmla="*/ 2147483646 w 42"/>
                <a:gd name="T47" fmla="*/ 1 h 16"/>
                <a:gd name="T48" fmla="*/ 2147483646 w 42"/>
                <a:gd name="T49" fmla="*/ 0 h 16"/>
                <a:gd name="T50" fmla="*/ 2147483646 w 42"/>
                <a:gd name="T51" fmla="*/ 57287 h 16"/>
                <a:gd name="T52" fmla="*/ 2147483646 w 42"/>
                <a:gd name="T53" fmla="*/ 57287 h 16"/>
                <a:gd name="T54" fmla="*/ 2147483646 w 42"/>
                <a:gd name="T55" fmla="*/ 75189 h 16"/>
                <a:gd name="T56" fmla="*/ 2147483646 w 42"/>
                <a:gd name="T57" fmla="*/ 75189 h 16"/>
                <a:gd name="T58" fmla="*/ 2147483646 w 42"/>
                <a:gd name="T59" fmla="*/ 144329 h 16"/>
                <a:gd name="T60" fmla="*/ 2147483646 w 42"/>
                <a:gd name="T61" fmla="*/ 144329 h 16"/>
                <a:gd name="T62" fmla="*/ 2147483646 w 42"/>
                <a:gd name="T63" fmla="*/ 170002 h 16"/>
                <a:gd name="T64" fmla="*/ 2147483646 w 42"/>
                <a:gd name="T65" fmla="*/ 170002 h 16"/>
                <a:gd name="T66" fmla="*/ 2147483646 w 42"/>
                <a:gd name="T67" fmla="*/ 170002 h 16"/>
                <a:gd name="T68" fmla="*/ 2147483646 w 42"/>
                <a:gd name="T69" fmla="*/ 189432 h 16"/>
                <a:gd name="T70" fmla="*/ 2147483646 w 42"/>
                <a:gd name="T71" fmla="*/ 189432 h 16"/>
                <a:gd name="T72" fmla="*/ 2147483646 w 42"/>
                <a:gd name="T73" fmla="*/ 189432 h 16"/>
                <a:gd name="T74" fmla="*/ 2147483646 w 42"/>
                <a:gd name="T75" fmla="*/ 231971 h 16"/>
                <a:gd name="T76" fmla="*/ 2147483646 w 42"/>
                <a:gd name="T77" fmla="*/ 248630 h 16"/>
                <a:gd name="T78" fmla="*/ 2147483646 w 42"/>
                <a:gd name="T79" fmla="*/ 248630 h 16"/>
                <a:gd name="T80" fmla="*/ 2147483646 w 42"/>
                <a:gd name="T81" fmla="*/ 248630 h 16"/>
                <a:gd name="T82" fmla="*/ 1641917076 w 42"/>
                <a:gd name="T83" fmla="*/ 248630 h 16"/>
                <a:gd name="T84" fmla="*/ 1641917076 w 42"/>
                <a:gd name="T85" fmla="*/ 291607 h 16"/>
                <a:gd name="T86" fmla="*/ 479862869 w 42"/>
                <a:gd name="T87" fmla="*/ 291607 h 16"/>
                <a:gd name="T88" fmla="*/ 0 w 42"/>
                <a:gd name="T89" fmla="*/ 355354 h 16"/>
                <a:gd name="T90" fmla="*/ 479862869 w 42"/>
                <a:gd name="T91" fmla="*/ 326327 h 16"/>
                <a:gd name="T92" fmla="*/ 479862869 w 42"/>
                <a:gd name="T93" fmla="*/ 355354 h 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"/>
                <a:gd name="T142" fmla="*/ 0 h 16"/>
                <a:gd name="T143" fmla="*/ 42 w 42"/>
                <a:gd name="T144" fmla="*/ 16 h 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" h="16">
                  <a:moveTo>
                    <a:pt x="2" y="15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3" y="13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8"/>
                  </a:lnTo>
                  <a:lnTo>
                    <a:pt x="32" y="7"/>
                  </a:lnTo>
                  <a:lnTo>
                    <a:pt x="32" y="5"/>
                  </a:lnTo>
                  <a:lnTo>
                    <a:pt x="36" y="6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5" y="6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3" name="Freeform 69"/>
            <p:cNvSpPr>
              <a:spLocks/>
            </p:cNvSpPr>
            <p:nvPr/>
          </p:nvSpPr>
          <p:spPr bwMode="auto">
            <a:xfrm>
              <a:off x="1252" y="3144"/>
              <a:ext cx="49" cy="44"/>
            </a:xfrm>
            <a:custGeom>
              <a:avLst/>
              <a:gdLst>
                <a:gd name="T0" fmla="*/ 473535692 w 29"/>
                <a:gd name="T1" fmla="*/ 1396345 h 33"/>
                <a:gd name="T2" fmla="*/ 1105665621 w 29"/>
                <a:gd name="T3" fmla="*/ 1282823 h 33"/>
                <a:gd name="T4" fmla="*/ 1105665621 w 29"/>
                <a:gd name="T5" fmla="*/ 1282823 h 33"/>
                <a:gd name="T6" fmla="*/ 1105665621 w 29"/>
                <a:gd name="T7" fmla="*/ 1226124 h 33"/>
                <a:gd name="T8" fmla="*/ 1105665621 w 29"/>
                <a:gd name="T9" fmla="*/ 1226124 h 33"/>
                <a:gd name="T10" fmla="*/ 1615527629 w 29"/>
                <a:gd name="T11" fmla="*/ 1226124 h 33"/>
                <a:gd name="T12" fmla="*/ 1615527629 w 29"/>
                <a:gd name="T13" fmla="*/ 1160091 h 33"/>
                <a:gd name="T14" fmla="*/ 1615527629 w 29"/>
                <a:gd name="T15" fmla="*/ 1112276 h 33"/>
                <a:gd name="T16" fmla="*/ 2147483646 w 29"/>
                <a:gd name="T17" fmla="*/ 1112276 h 33"/>
                <a:gd name="T18" fmla="*/ 2147483646 w 29"/>
                <a:gd name="T19" fmla="*/ 1112276 h 33"/>
                <a:gd name="T20" fmla="*/ 2147483646 w 29"/>
                <a:gd name="T21" fmla="*/ 962117 h 33"/>
                <a:gd name="T22" fmla="*/ 2147483646 w 29"/>
                <a:gd name="T23" fmla="*/ 870068 h 33"/>
                <a:gd name="T24" fmla="*/ 2147483646 w 29"/>
                <a:gd name="T25" fmla="*/ 843840 h 33"/>
                <a:gd name="T26" fmla="*/ 2147483646 w 29"/>
                <a:gd name="T27" fmla="*/ 756624 h 33"/>
                <a:gd name="T28" fmla="*/ 2147483646 w 29"/>
                <a:gd name="T29" fmla="*/ 721588 h 33"/>
                <a:gd name="T30" fmla="*/ 2147483646 w 29"/>
                <a:gd name="T31" fmla="*/ 632880 h 33"/>
                <a:gd name="T32" fmla="*/ 2147483646 w 29"/>
                <a:gd name="T33" fmla="*/ 541191 h 33"/>
                <a:gd name="T34" fmla="*/ 2147483646 w 29"/>
                <a:gd name="T35" fmla="*/ 489413 h 33"/>
                <a:gd name="T36" fmla="*/ 2147483646 w 29"/>
                <a:gd name="T37" fmla="*/ 405893 h 33"/>
                <a:gd name="T38" fmla="*/ 2147483646 w 29"/>
                <a:gd name="T39" fmla="*/ 355995 h 33"/>
                <a:gd name="T40" fmla="*/ 2147483646 w 29"/>
                <a:gd name="T41" fmla="*/ 275295 h 33"/>
                <a:gd name="T42" fmla="*/ 2147483646 w 29"/>
                <a:gd name="T43" fmla="*/ 206471 h 33"/>
                <a:gd name="T44" fmla="*/ 2147483646 w 29"/>
                <a:gd name="T45" fmla="*/ 116140 h 33"/>
                <a:gd name="T46" fmla="*/ 2147483646 w 29"/>
                <a:gd name="T47" fmla="*/ 116140 h 33"/>
                <a:gd name="T48" fmla="*/ 2147483646 w 29"/>
                <a:gd name="T49" fmla="*/ 116140 h 33"/>
                <a:gd name="T50" fmla="*/ 2147483646 w 29"/>
                <a:gd name="T51" fmla="*/ 1 h 33"/>
                <a:gd name="T52" fmla="*/ 2147483646 w 29"/>
                <a:gd name="T53" fmla="*/ 0 h 33"/>
                <a:gd name="T54" fmla="*/ 2147483646 w 29"/>
                <a:gd name="T55" fmla="*/ 1 h 33"/>
                <a:gd name="T56" fmla="*/ 2147483646 w 29"/>
                <a:gd name="T57" fmla="*/ 116140 h 33"/>
                <a:gd name="T58" fmla="*/ 2147483646 w 29"/>
                <a:gd name="T59" fmla="*/ 154853 h 33"/>
                <a:gd name="T60" fmla="*/ 2147483646 w 29"/>
                <a:gd name="T61" fmla="*/ 355995 h 33"/>
                <a:gd name="T62" fmla="*/ 2147483646 w 29"/>
                <a:gd name="T63" fmla="*/ 355995 h 33"/>
                <a:gd name="T64" fmla="*/ 2147483646 w 29"/>
                <a:gd name="T65" fmla="*/ 367060 h 33"/>
                <a:gd name="T66" fmla="*/ 2147483646 w 29"/>
                <a:gd name="T67" fmla="*/ 474660 h 33"/>
                <a:gd name="T68" fmla="*/ 2147483646 w 29"/>
                <a:gd name="T69" fmla="*/ 541191 h 33"/>
                <a:gd name="T70" fmla="*/ 2147483646 w 29"/>
                <a:gd name="T71" fmla="*/ 541191 h 33"/>
                <a:gd name="T72" fmla="*/ 2147483646 w 29"/>
                <a:gd name="T73" fmla="*/ 589083 h 33"/>
                <a:gd name="T74" fmla="*/ 2147483646 w 29"/>
                <a:gd name="T75" fmla="*/ 652551 h 33"/>
                <a:gd name="T76" fmla="*/ 2147483646 w 29"/>
                <a:gd name="T77" fmla="*/ 756624 h 33"/>
                <a:gd name="T78" fmla="*/ 2147483646 w 29"/>
                <a:gd name="T79" fmla="*/ 870068 h 33"/>
                <a:gd name="T80" fmla="*/ 2147483646 w 29"/>
                <a:gd name="T81" fmla="*/ 870068 h 33"/>
                <a:gd name="T82" fmla="*/ 1615527629 w 29"/>
                <a:gd name="T83" fmla="*/ 1008832 h 33"/>
                <a:gd name="T84" fmla="*/ 1615527629 w 29"/>
                <a:gd name="T85" fmla="*/ 1008832 h 33"/>
                <a:gd name="T86" fmla="*/ 1615527629 w 29"/>
                <a:gd name="T87" fmla="*/ 1112276 h 33"/>
                <a:gd name="T88" fmla="*/ 1105665621 w 29"/>
                <a:gd name="T89" fmla="*/ 1112276 h 33"/>
                <a:gd name="T90" fmla="*/ 473535692 w 29"/>
                <a:gd name="T91" fmla="*/ 1125120 h 33"/>
                <a:gd name="T92" fmla="*/ 473535692 w 29"/>
                <a:gd name="T93" fmla="*/ 1226124 h 33"/>
                <a:gd name="T94" fmla="*/ 0 w 29"/>
                <a:gd name="T95" fmla="*/ 1226124 h 33"/>
                <a:gd name="T96" fmla="*/ 0 w 29"/>
                <a:gd name="T97" fmla="*/ 1259899 h 33"/>
                <a:gd name="T98" fmla="*/ 473535692 w 29"/>
                <a:gd name="T99" fmla="*/ 1226124 h 33"/>
                <a:gd name="T100" fmla="*/ 473535692 w 29"/>
                <a:gd name="T101" fmla="*/ 1396345 h 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33"/>
                <a:gd name="T155" fmla="*/ 29 w 29"/>
                <a:gd name="T156" fmla="*/ 33 h 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33">
                  <a:moveTo>
                    <a:pt x="2" y="33"/>
                  </a:moveTo>
                  <a:lnTo>
                    <a:pt x="4" y="31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2" y="13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2" y="4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21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2" y="29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4" name="Freeform 70"/>
            <p:cNvSpPr>
              <a:spLocks/>
            </p:cNvSpPr>
            <p:nvPr/>
          </p:nvSpPr>
          <p:spPr bwMode="auto">
            <a:xfrm>
              <a:off x="1296" y="3088"/>
              <a:ext cx="17" cy="59"/>
            </a:xfrm>
            <a:custGeom>
              <a:avLst/>
              <a:gdLst>
                <a:gd name="T0" fmla="*/ 1377578444 w 10"/>
                <a:gd name="T1" fmla="*/ 1009358 h 45"/>
                <a:gd name="T2" fmla="*/ 2147483646 w 10"/>
                <a:gd name="T3" fmla="*/ 488152 h 45"/>
                <a:gd name="T4" fmla="*/ 2147483646 w 10"/>
                <a:gd name="T5" fmla="*/ 447844 h 45"/>
                <a:gd name="T6" fmla="*/ 2147483646 w 10"/>
                <a:gd name="T7" fmla="*/ 165195 h 45"/>
                <a:gd name="T8" fmla="*/ 2147483646 w 10"/>
                <a:gd name="T9" fmla="*/ 165195 h 45"/>
                <a:gd name="T10" fmla="*/ 2147483646 w 10"/>
                <a:gd name="T11" fmla="*/ 0 h 45"/>
                <a:gd name="T12" fmla="*/ 1967850584 w 10"/>
                <a:gd name="T13" fmla="*/ 1 h 45"/>
                <a:gd name="T14" fmla="*/ 1967850584 w 10"/>
                <a:gd name="T15" fmla="*/ 1 h 45"/>
                <a:gd name="T16" fmla="*/ 1789488359 w 10"/>
                <a:gd name="T17" fmla="*/ 165195 h 45"/>
                <a:gd name="T18" fmla="*/ 1789488359 w 10"/>
                <a:gd name="T19" fmla="*/ 170708 h 45"/>
                <a:gd name="T20" fmla="*/ 1052640211 w 10"/>
                <a:gd name="T21" fmla="*/ 424291 h 45"/>
                <a:gd name="T22" fmla="*/ 1052640211 w 10"/>
                <a:gd name="T23" fmla="*/ 488152 h 45"/>
                <a:gd name="T24" fmla="*/ 0 w 10"/>
                <a:gd name="T25" fmla="*/ 1001714 h 45"/>
                <a:gd name="T26" fmla="*/ 1377578444 w 10"/>
                <a:gd name="T27" fmla="*/ 1009358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45"/>
                <a:gd name="T44" fmla="*/ 10 w 10"/>
                <a:gd name="T45" fmla="*/ 45 h 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45">
                  <a:moveTo>
                    <a:pt x="4" y="45"/>
                  </a:moveTo>
                  <a:lnTo>
                    <a:pt x="7" y="21"/>
                  </a:lnTo>
                  <a:lnTo>
                    <a:pt x="7" y="20"/>
                  </a:lnTo>
                  <a:lnTo>
                    <a:pt x="9" y="7"/>
                  </a:lnTo>
                  <a:lnTo>
                    <a:pt x="10" y="0"/>
                  </a:lnTo>
                  <a:lnTo>
                    <a:pt x="6" y="1"/>
                  </a:lnTo>
                  <a:lnTo>
                    <a:pt x="5" y="7"/>
                  </a:lnTo>
                  <a:lnTo>
                    <a:pt x="5" y="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0" y="44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5" name="Freeform 71"/>
            <p:cNvSpPr>
              <a:spLocks/>
            </p:cNvSpPr>
            <p:nvPr/>
          </p:nvSpPr>
          <p:spPr bwMode="auto">
            <a:xfrm>
              <a:off x="1303" y="3021"/>
              <a:ext cx="10" cy="70"/>
            </a:xfrm>
            <a:custGeom>
              <a:avLst/>
              <a:gdLst>
                <a:gd name="T0" fmla="*/ 778356653 w 6"/>
                <a:gd name="T1" fmla="*/ 1563188 h 53"/>
                <a:gd name="T2" fmla="*/ 981982383 w 6"/>
                <a:gd name="T3" fmla="*/ 1484231 h 53"/>
                <a:gd name="T4" fmla="*/ 691760612 w 6"/>
                <a:gd name="T5" fmla="*/ 1460160 h 53"/>
                <a:gd name="T6" fmla="*/ 981982383 w 6"/>
                <a:gd name="T7" fmla="*/ 1116874 h 53"/>
                <a:gd name="T8" fmla="*/ 691760612 w 6"/>
                <a:gd name="T9" fmla="*/ 1116874 h 53"/>
                <a:gd name="T10" fmla="*/ 691760612 w 6"/>
                <a:gd name="T11" fmla="*/ 1002582 h 53"/>
                <a:gd name="T12" fmla="*/ 778356653 w 6"/>
                <a:gd name="T13" fmla="*/ 935270 h 53"/>
                <a:gd name="T14" fmla="*/ 778356653 w 6"/>
                <a:gd name="T15" fmla="*/ 916164 h 53"/>
                <a:gd name="T16" fmla="*/ 778356653 w 6"/>
                <a:gd name="T17" fmla="*/ 845633 h 53"/>
                <a:gd name="T18" fmla="*/ 981982383 w 6"/>
                <a:gd name="T19" fmla="*/ 708133 h 53"/>
                <a:gd name="T20" fmla="*/ 778356653 w 6"/>
                <a:gd name="T21" fmla="*/ 536158 h 53"/>
                <a:gd name="T22" fmla="*/ 981982383 w 6"/>
                <a:gd name="T23" fmla="*/ 367042 h 53"/>
                <a:gd name="T24" fmla="*/ 981982383 w 6"/>
                <a:gd name="T25" fmla="*/ 329482 h 53"/>
                <a:gd name="T26" fmla="*/ 691760612 w 6"/>
                <a:gd name="T27" fmla="*/ 275085 h 53"/>
                <a:gd name="T28" fmla="*/ 778356653 w 6"/>
                <a:gd name="T29" fmla="*/ 68447 h 53"/>
                <a:gd name="T30" fmla="*/ 778356653 w 6"/>
                <a:gd name="T31" fmla="*/ 90402 h 53"/>
                <a:gd name="T32" fmla="*/ 778356653 w 6"/>
                <a:gd name="T33" fmla="*/ 0 h 53"/>
                <a:gd name="T34" fmla="*/ 467013992 w 6"/>
                <a:gd name="T35" fmla="*/ 1 h 53"/>
                <a:gd name="T36" fmla="*/ 280208395 w 6"/>
                <a:gd name="T37" fmla="*/ 249465 h 53"/>
                <a:gd name="T38" fmla="*/ 280208395 w 6"/>
                <a:gd name="T39" fmla="*/ 277903 h 53"/>
                <a:gd name="T40" fmla="*/ 280208395 w 6"/>
                <a:gd name="T41" fmla="*/ 363320 h 53"/>
                <a:gd name="T42" fmla="*/ 168125037 w 6"/>
                <a:gd name="T43" fmla="*/ 484772 h 53"/>
                <a:gd name="T44" fmla="*/ 280208395 w 6"/>
                <a:gd name="T45" fmla="*/ 678492 h 53"/>
                <a:gd name="T46" fmla="*/ 280208395 w 6"/>
                <a:gd name="T47" fmla="*/ 837059 h 53"/>
                <a:gd name="T48" fmla="*/ 467013992 w 6"/>
                <a:gd name="T49" fmla="*/ 896122 h 53"/>
                <a:gd name="T50" fmla="*/ 467013992 w 6"/>
                <a:gd name="T51" fmla="*/ 935270 h 53"/>
                <a:gd name="T52" fmla="*/ 467013992 w 6"/>
                <a:gd name="T53" fmla="*/ 1002582 h 53"/>
                <a:gd name="T54" fmla="*/ 280208395 w 6"/>
                <a:gd name="T55" fmla="*/ 1116874 h 53"/>
                <a:gd name="T56" fmla="*/ 280208395 w 6"/>
                <a:gd name="T57" fmla="*/ 1116874 h 53"/>
                <a:gd name="T58" fmla="*/ 0 w 6"/>
                <a:gd name="T59" fmla="*/ 1475117 h 53"/>
                <a:gd name="T60" fmla="*/ 280208395 w 6"/>
                <a:gd name="T61" fmla="*/ 1538251 h 53"/>
                <a:gd name="T62" fmla="*/ 280208395 w 6"/>
                <a:gd name="T63" fmla="*/ 1538251 h 53"/>
                <a:gd name="T64" fmla="*/ 778356653 w 6"/>
                <a:gd name="T65" fmla="*/ 1563188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53"/>
                <a:gd name="T101" fmla="*/ 6 w 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53">
                  <a:moveTo>
                    <a:pt x="5" y="53"/>
                  </a:moveTo>
                  <a:lnTo>
                    <a:pt x="6" y="51"/>
                  </a:lnTo>
                  <a:lnTo>
                    <a:pt x="4" y="49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6" y="24"/>
                  </a:lnTo>
                  <a:lnTo>
                    <a:pt x="5" y="18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4" y="9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5" y="5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6" name="Freeform 72"/>
            <p:cNvSpPr>
              <a:spLocks/>
            </p:cNvSpPr>
            <p:nvPr/>
          </p:nvSpPr>
          <p:spPr bwMode="auto">
            <a:xfrm>
              <a:off x="1252" y="2482"/>
              <a:ext cx="59" cy="542"/>
            </a:xfrm>
            <a:custGeom>
              <a:avLst/>
              <a:gdLst>
                <a:gd name="T0" fmla="*/ 2147483646 w 35"/>
                <a:gd name="T1" fmla="*/ 9624119 h 413"/>
                <a:gd name="T2" fmla="*/ 2147483646 w 35"/>
                <a:gd name="T3" fmla="*/ 4032095 h 413"/>
                <a:gd name="T4" fmla="*/ 395308378 w 35"/>
                <a:gd name="T5" fmla="*/ 800451 h 413"/>
                <a:gd name="T6" fmla="*/ 395308378 w 35"/>
                <a:gd name="T7" fmla="*/ 800451 h 413"/>
                <a:gd name="T8" fmla="*/ 2147483646 w 35"/>
                <a:gd name="T9" fmla="*/ 56900 h 413"/>
                <a:gd name="T10" fmla="*/ 2147483646 w 35"/>
                <a:gd name="T11" fmla="*/ 0 h 413"/>
                <a:gd name="T12" fmla="*/ 0 w 35"/>
                <a:gd name="T13" fmla="*/ 754621 h 413"/>
                <a:gd name="T14" fmla="*/ 2147483646 w 35"/>
                <a:gd name="T15" fmla="*/ 4022904 h 413"/>
                <a:gd name="T16" fmla="*/ 2147483646 w 35"/>
                <a:gd name="T17" fmla="*/ 9616433 h 413"/>
                <a:gd name="T18" fmla="*/ 2147483646 w 35"/>
                <a:gd name="T19" fmla="*/ 9624119 h 4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413"/>
                <a:gd name="T32" fmla="*/ 35 w 35"/>
                <a:gd name="T33" fmla="*/ 413 h 4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413">
                  <a:moveTo>
                    <a:pt x="35" y="413"/>
                  </a:moveTo>
                  <a:lnTo>
                    <a:pt x="17" y="173"/>
                  </a:lnTo>
                  <a:lnTo>
                    <a:pt x="2" y="34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0" y="33"/>
                  </a:lnTo>
                  <a:lnTo>
                    <a:pt x="14" y="172"/>
                  </a:lnTo>
                  <a:lnTo>
                    <a:pt x="33" y="412"/>
                  </a:lnTo>
                  <a:lnTo>
                    <a:pt x="35" y="41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52" name="Line 73"/>
          <p:cNvSpPr>
            <a:spLocks noChangeShapeType="1"/>
          </p:cNvSpPr>
          <p:nvPr/>
        </p:nvSpPr>
        <p:spPr bwMode="auto">
          <a:xfrm>
            <a:off x="3657600" y="3343275"/>
            <a:ext cx="381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3" name="Oval 74"/>
          <p:cNvSpPr>
            <a:spLocks noChangeArrowheads="1"/>
          </p:cNvSpPr>
          <p:nvPr/>
        </p:nvSpPr>
        <p:spPr bwMode="auto">
          <a:xfrm rot="2326066">
            <a:off x="3762375" y="3194050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99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4" name="Oval 75"/>
          <p:cNvSpPr>
            <a:spLocks noChangeArrowheads="1"/>
          </p:cNvSpPr>
          <p:nvPr/>
        </p:nvSpPr>
        <p:spPr bwMode="auto">
          <a:xfrm rot="2326066">
            <a:off x="4191000" y="3114675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99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5" name="Oval 76"/>
          <p:cNvSpPr>
            <a:spLocks noChangeArrowheads="1"/>
          </p:cNvSpPr>
          <p:nvPr/>
        </p:nvSpPr>
        <p:spPr bwMode="auto">
          <a:xfrm rot="2326066">
            <a:off x="4648200" y="2962275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99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6" name="Oval 77"/>
          <p:cNvSpPr>
            <a:spLocks noChangeArrowheads="1"/>
          </p:cNvSpPr>
          <p:nvPr/>
        </p:nvSpPr>
        <p:spPr bwMode="auto">
          <a:xfrm rot="2326066">
            <a:off x="5181600" y="2886075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99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7" name="Oval 78"/>
          <p:cNvSpPr>
            <a:spLocks noChangeArrowheads="1"/>
          </p:cNvSpPr>
          <p:nvPr/>
        </p:nvSpPr>
        <p:spPr bwMode="auto">
          <a:xfrm rot="2326066">
            <a:off x="5715000" y="2733675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99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8" name="Oval 79"/>
          <p:cNvSpPr>
            <a:spLocks noChangeArrowheads="1"/>
          </p:cNvSpPr>
          <p:nvPr/>
        </p:nvSpPr>
        <p:spPr bwMode="auto">
          <a:xfrm rot="2326066">
            <a:off x="6172200" y="2886075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99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9" name="Oval 80"/>
          <p:cNvSpPr>
            <a:spLocks noChangeArrowheads="1"/>
          </p:cNvSpPr>
          <p:nvPr/>
        </p:nvSpPr>
        <p:spPr bwMode="auto">
          <a:xfrm rot="2326066">
            <a:off x="6705600" y="2962275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99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0" name="Oval 81"/>
          <p:cNvSpPr>
            <a:spLocks noChangeArrowheads="1"/>
          </p:cNvSpPr>
          <p:nvPr/>
        </p:nvSpPr>
        <p:spPr bwMode="auto">
          <a:xfrm rot="2326066">
            <a:off x="7162800" y="3117850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99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1" name="Line 82"/>
          <p:cNvSpPr>
            <a:spLocks noChangeShapeType="1"/>
          </p:cNvSpPr>
          <p:nvPr/>
        </p:nvSpPr>
        <p:spPr bwMode="auto">
          <a:xfrm>
            <a:off x="7543800" y="3305175"/>
            <a:ext cx="457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2" name="Oval 83"/>
          <p:cNvSpPr>
            <a:spLocks noChangeArrowheads="1"/>
          </p:cNvSpPr>
          <p:nvPr/>
        </p:nvSpPr>
        <p:spPr bwMode="auto">
          <a:xfrm rot="2326066">
            <a:off x="7696200" y="3200400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99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3" name="Text Box 84"/>
          <p:cNvSpPr txBox="1">
            <a:spLocks noChangeArrowheads="1"/>
          </p:cNvSpPr>
          <p:nvPr/>
        </p:nvSpPr>
        <p:spPr bwMode="auto">
          <a:xfrm>
            <a:off x="1958008" y="3810000"/>
            <a:ext cx="6192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       ...........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4" name="Line 85"/>
          <p:cNvSpPr>
            <a:spLocks noChangeShapeType="1"/>
          </p:cNvSpPr>
          <p:nvPr/>
        </p:nvSpPr>
        <p:spPr bwMode="auto">
          <a:xfrm>
            <a:off x="8705850" y="2200275"/>
            <a:ext cx="0" cy="914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" name="Text Box 86"/>
          <p:cNvSpPr txBox="1">
            <a:spLocks noChangeArrowheads="1"/>
          </p:cNvSpPr>
          <p:nvPr/>
        </p:nvSpPr>
        <p:spPr bwMode="auto">
          <a:xfrm>
            <a:off x="3859213" y="1030289"/>
            <a:ext cx="4157662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Khởi</a:t>
            </a:r>
            <a:r>
              <a:rPr lang="en-US" sz="3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sz="3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giọng</a:t>
            </a:r>
            <a:endParaRPr lang="en-US" sz="3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66" name="Picture 87" descr="10761159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88" descr="10761159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89" descr="10761159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90" descr="10761159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91" descr="10761159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92" descr="10761159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678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[KARAOKE] CON CHIM CHÍCH CHOÈ - LỚP 2 - KẾT NỐI TRI THỨC VỚI CUỘC SỐNG-[AudioTrimmer.com]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912" y="332656"/>
            <a:ext cx="48247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[KARAOKE] CON CHIM CHÍCH CHOÈ - LỚP 2 - KẾT NỐI TRI THỨC VỚI CUỘC SỐNG-[AudioTrimmer.com]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9988" y="332656"/>
            <a:ext cx="40640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4457700" y="457201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981200" y="23622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85800" y="533401"/>
            <a:ext cx="9793088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800"/>
              </a:spcAft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Hát nối tiếp: 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        + Tổ 1: Có con chim là chim chích chòe. 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None/>
            </a:pPr>
            <a:r>
              <a:rPr lang="en-US" altLang="en-US" sz="2400" b="1" dirty="0" smtClean="0">
                <a:solidFill>
                  <a:srgbClr val="1713CB"/>
                </a:solidFill>
                <a:latin typeface="Times New Roman" panose="02020603050405020304" pitchFamily="18" charset="0"/>
              </a:rPr>
              <a:t>        + Tổ 2: Trưa nắng hè mà đi đến trường.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+ Tổ 3: Ấy thế mà không chịu đội mũ. 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  + Tổ 1: Tối đến mới về nhà nằm rên.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None/>
            </a:pPr>
            <a:r>
              <a:rPr lang="en-US" altLang="en-US" sz="2400" b="1" dirty="0" smtClean="0">
                <a:solidFill>
                  <a:srgbClr val="1713CB"/>
                </a:solidFill>
                <a:latin typeface="Times New Roman" panose="02020603050405020304" pitchFamily="18" charset="0"/>
              </a:rPr>
              <a:t>+ Tổ 2: Ôi ôi đau quá nhức cả đầu. 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+ Tổ 3: Chích chòe ta cảm liền suốt ba ngày đêm.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lang="en-US" altLang="en-US" sz="2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4457700" y="457201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981200" y="23622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85800" y="533401"/>
            <a:ext cx="9793088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800"/>
              </a:spcAft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Hát nối tiếp: 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        + Tổ 1: Có con chim là chim chích chòe. 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None/>
            </a:pPr>
            <a:r>
              <a:rPr lang="en-US" altLang="en-US" sz="2400" b="1" dirty="0" smtClean="0">
                <a:solidFill>
                  <a:srgbClr val="1713CB"/>
                </a:solidFill>
                <a:latin typeface="Times New Roman" panose="02020603050405020304" pitchFamily="18" charset="0"/>
              </a:rPr>
              <a:t>        + Tổ 2: Trưa nắng hè mà đi đến trường.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+ Tổ 3: Ấy thế mà không chịu đội mũ. 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  + Tổ 1: Tối đến mới về nhà nằm rên.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None/>
            </a:pPr>
            <a:r>
              <a:rPr lang="en-US" altLang="en-US" sz="2400" b="1" dirty="0" smtClean="0">
                <a:solidFill>
                  <a:srgbClr val="1713CB"/>
                </a:solidFill>
                <a:latin typeface="Times New Roman" panose="02020603050405020304" pitchFamily="18" charset="0"/>
              </a:rPr>
              <a:t>+ Tổ 2: Ôi ôi đau quá nhức cả đầu. 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+ Tổ 3: Chích chòe ta cảm liền suốt ba ngày đêm.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lang="en-US" altLang="en-US" sz="2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[KARAOKE] CON CHIM CHÍCH CHOÈ - LỚP 2 - KẾT NỐI TRI THỨC VỚI CUỘC SỐNG-[AudioTrimmer.com]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7928" y="457201"/>
            <a:ext cx="406400" cy="30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12336</TotalTime>
  <Words>288</Words>
  <Application>Microsoft Office PowerPoint</Application>
  <PresentationFormat>Custom</PresentationFormat>
  <Paragraphs>32</Paragraphs>
  <Slides>25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645</cp:revision>
  <dcterms:created xsi:type="dcterms:W3CDTF">2010-04-30T18:19:48Z</dcterms:created>
  <dcterms:modified xsi:type="dcterms:W3CDTF">2022-10-10T07:14:37Z</dcterms:modified>
</cp:coreProperties>
</file>