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activeX/activeX2.xml" ContentType="application/vnd.ms-office.activeX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activeX/activeX3.xml" ContentType="application/vnd.ms-office.activeX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activeX/activeX1.xml" ContentType="application/vnd.ms-office.activeX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Default Extension="tiff" ContentType="image/tif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Default Extension="vml" ContentType="application/vnd.openxmlformats-officedocument.vmlDrawing"/>
  <Default Extension="gif" ContentType="image/gi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37"/>
  </p:notesMasterIdLst>
  <p:sldIdLst>
    <p:sldId id="326" r:id="rId2"/>
    <p:sldId id="353" r:id="rId3"/>
    <p:sldId id="354" r:id="rId4"/>
    <p:sldId id="262" r:id="rId5"/>
    <p:sldId id="342" r:id="rId6"/>
    <p:sldId id="343" r:id="rId7"/>
    <p:sldId id="344" r:id="rId8"/>
    <p:sldId id="345" r:id="rId9"/>
    <p:sldId id="346" r:id="rId10"/>
    <p:sldId id="307" r:id="rId11"/>
    <p:sldId id="352" r:id="rId12"/>
    <p:sldId id="347" r:id="rId13"/>
    <p:sldId id="350" r:id="rId14"/>
    <p:sldId id="348" r:id="rId15"/>
    <p:sldId id="349" r:id="rId16"/>
    <p:sldId id="351" r:id="rId17"/>
    <p:sldId id="266" r:id="rId18"/>
    <p:sldId id="257" r:id="rId19"/>
    <p:sldId id="272" r:id="rId20"/>
    <p:sldId id="308" r:id="rId21"/>
    <p:sldId id="277" r:id="rId22"/>
    <p:sldId id="329" r:id="rId23"/>
    <p:sldId id="282" r:id="rId24"/>
    <p:sldId id="331" r:id="rId25"/>
    <p:sldId id="332" r:id="rId26"/>
    <p:sldId id="333" r:id="rId27"/>
    <p:sldId id="334" r:id="rId28"/>
    <p:sldId id="335" r:id="rId29"/>
    <p:sldId id="336" r:id="rId30"/>
    <p:sldId id="337" r:id="rId31"/>
    <p:sldId id="338" r:id="rId32"/>
    <p:sldId id="339" r:id="rId33"/>
    <p:sldId id="340" r:id="rId34"/>
    <p:sldId id="341" r:id="rId35"/>
    <p:sldId id="327" r:id="rId36"/>
  </p:sldIdLst>
  <p:sldSz cx="9144000" cy="5143500" type="screen16x9"/>
  <p:notesSz cx="6858000" cy="9144000"/>
  <p:embeddedFontLst>
    <p:embeddedFont>
      <p:font typeface="Calibri" pitchFamily="34" charset="0"/>
      <p:regular r:id="rId38"/>
      <p:bold r:id="rId39"/>
      <p:italic r:id="rId40"/>
      <p:boldItalic r:id="rId41"/>
    </p:embeddedFont>
    <p:embeddedFont>
      <p:font typeface="Vibur" charset="0"/>
      <p:regular r:id="rId42"/>
    </p:embeddedFont>
    <p:embeddedFont>
      <p:font typeface="Sport Day" charset="0"/>
      <p:regular r:id="rId43"/>
      <p:bold r:id="rId44"/>
      <p:italic r:id="rId45"/>
      <p:boldItalic r:id="rId46"/>
    </p:embeddedFont>
    <p:embeddedFont>
      <p:font typeface=".VnCourier"/>
      <p:regular r:id="rId47"/>
    </p:embeddedFont>
    <p:embeddedFont>
      <p:font typeface="Comfortaa" charset="0"/>
      <p:regular r:id="rId48"/>
      <p:bold r:id="rId49"/>
    </p:embeddedFont>
    <p:embeddedFont>
      <p:font typeface="Catamaran" charset="0"/>
      <p:regular r:id="rId50"/>
      <p:bold r:id="rId51"/>
    </p:embeddedFont>
    <p:embeddedFont>
      <p:font typeface=".VnCourier New"/>
      <p:regular r:id="rId52"/>
      <p:bold r:id="rId53"/>
      <p:italic r:id="rId54"/>
      <p:boldItalic r:id="rId55"/>
    </p:embeddedFont>
    <p:embeddedFont>
      <p:font typeface="Script MT Bold" pitchFamily="66" charset="0"/>
      <p:bold r:id="rId56"/>
    </p:embeddedFont>
    <p:embeddedFont>
      <p:font typeface="#9Slide07 IcielCrocante" charset="0"/>
      <p:regular r:id="rId57"/>
    </p:embeddedFont>
    <p:embeddedFont>
      <p:font typeface="Roboto Slab Light" pitchFamily="2" charset="0"/>
      <p:regular r:id="rId58"/>
    </p:embeddedFont>
    <p:embeddedFont>
      <p:font typeface="Work Sans" charset="0"/>
      <p:regular r:id="rId59"/>
    </p:embeddedFont>
    <p:embeddedFont>
      <p:font typeface="Comfortaa Medium" charset="0"/>
      <p:regular r:id="rId60"/>
      <p:bold r:id="rId61"/>
    </p:embeddedFont>
    <p:embeddedFont>
      <p:font typeface="Ubuntu" charset="0"/>
      <p:regular r:id="rId62"/>
      <p:bold r:id="rId63"/>
      <p:italic r:id="rId64"/>
      <p:boldItalic r:id="rId65"/>
    </p:embeddedFont>
    <p:embeddedFont>
      <p:font typeface="Fira Sans Extra Condensed Medium" charset="0"/>
      <p:regular r:id="rId66"/>
      <p:bold r:id="rId67"/>
      <p:italic r:id="rId68"/>
      <p:boldItalic r:id="rId6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DC74908F-1B05-447D-B9A2-9EA550F7D07F}">
  <a:tblStyle styleId="{DC74908F-1B05-447D-B9A2-9EA550F7D07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9540" autoAdjust="0"/>
    <p:restoredTop sz="90719" autoAdjust="0"/>
  </p:normalViewPr>
  <p:slideViewPr>
    <p:cSldViewPr snapToGrid="0">
      <p:cViewPr varScale="1">
        <p:scale>
          <a:sx n="79" d="100"/>
          <a:sy n="79" d="100"/>
        </p:scale>
        <p:origin x="-852" y="-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63" Type="http://schemas.openxmlformats.org/officeDocument/2006/relationships/font" Target="fonts/font26.fntdata"/><Relationship Id="rId68" Type="http://schemas.openxmlformats.org/officeDocument/2006/relationships/font" Target="fonts/font31.fntdata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font" Target="fonts/font21.fntdata"/><Relationship Id="rId66" Type="http://schemas.openxmlformats.org/officeDocument/2006/relationships/font" Target="fonts/font2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Relationship Id="rId61" Type="http://schemas.openxmlformats.org/officeDocument/2006/relationships/font" Target="fonts/font2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font" Target="fonts/font23.fntdata"/><Relationship Id="rId65" Type="http://schemas.openxmlformats.org/officeDocument/2006/relationships/font" Target="fonts/font28.fntdata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64" Type="http://schemas.openxmlformats.org/officeDocument/2006/relationships/font" Target="fonts/font27.fntdata"/><Relationship Id="rId69" Type="http://schemas.openxmlformats.org/officeDocument/2006/relationships/font" Target="fonts/font32.fntdata"/><Relationship Id="rId8" Type="http://schemas.openxmlformats.org/officeDocument/2006/relationships/slide" Target="slides/slide7.xml"/><Relationship Id="rId51" Type="http://schemas.openxmlformats.org/officeDocument/2006/relationships/font" Target="fonts/font14.fntdata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font" Target="fonts/font22.fntdata"/><Relationship Id="rId67" Type="http://schemas.openxmlformats.org/officeDocument/2006/relationships/font" Target="fonts/font30.fntdata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62" Type="http://schemas.openxmlformats.org/officeDocument/2006/relationships/font" Target="fonts/font25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PropertyBag">
  <ax:ocxPr ax:name="VariousPropertyBits" ax:value="746604571"/>
  <ax:ocxPr ax:name="Size" ax:value="2752;1058"/>
  <ax:ocxPr ax:name="Value" ax:value="8"/>
  <ax:ocxPr ax:name="FontName" ax:value="Verdana"/>
  <ax:ocxPr ax:name="FontEffects" ax:value="1073741825"/>
  <ax:ocxPr ax:name="FontHeight" ax:value="405"/>
  <ax:ocxPr ax:name="FontCharSet" ax:value="0"/>
  <ax:ocxPr ax:name="FontPitchAndFamily" ax:value="2"/>
  <ax:ocxPr ax:name="ParagraphAlign" ax:value="3"/>
  <ax:ocxPr ax:name="FontWeight" ax:value="700"/>
</ax:ocx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PropertyBag">
  <ax:ocxPr ax:name="VariousPropertyBits" ax:value="746604571"/>
  <ax:ocxPr ax:name="Size" ax:value="2752;1058"/>
  <ax:ocxPr ax:name="Value" ax:value="8"/>
  <ax:ocxPr ax:name="FontName" ax:value="Verdana"/>
  <ax:ocxPr ax:name="FontEffects" ax:value="1073741825"/>
  <ax:ocxPr ax:name="FontHeight" ax:value="405"/>
  <ax:ocxPr ax:name="FontCharSet" ax:value="0"/>
  <ax:ocxPr ax:name="FontPitchAndFamily" ax:value="2"/>
  <ax:ocxPr ax:name="ParagraphAlign" ax:value="3"/>
  <ax:ocxPr ax:name="FontWeight" ax:value="700"/>
</ax:ocx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PropertyBag">
  <ax:ocxPr ax:name="VariousPropertyBits" ax:value="746604571"/>
  <ax:ocxPr ax:name="Size" ax:value="2752;1058"/>
  <ax:ocxPr ax:name="Value" ax:value="10"/>
  <ax:ocxPr ax:name="FontName" ax:value="Verdana"/>
  <ax:ocxPr ax:name="FontEffects" ax:value="1073741825"/>
  <ax:ocxPr ax:name="FontHeight" ax:value="405"/>
  <ax:ocxPr ax:name="FontCharSet" ax:value="0"/>
  <ax:ocxPr ax:name="FontPitchAndFamily" ax:value="2"/>
  <ax:ocxPr ax:name="ParagraphAlign" ax:value="3"/>
  <ax:ocxPr ax:name="FontWeight" ax:value="700"/>
</ax:ocx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250829515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0363106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" name="Google Shape;1618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9" name="Google Shape;1619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10276288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" name="Google Shape;1618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9" name="Google Shape;1619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5342141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" name="Google Shape;1618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9" name="Google Shape;1619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1005397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" name="Google Shape;1618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9" name="Google Shape;1619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4300607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" name="Google Shape;1618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9" name="Google Shape;1619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254019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" name="Google Shape;1618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9" name="Google Shape;1619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5734502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" name="Google Shape;1618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9" name="Google Shape;1619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6637042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1" name="Google Shape;2041;gd4d592a5c7_0_7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2" name="Google Shape;2042;gd4d592a5c7_0_7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319428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" name="Google Shape;1618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9" name="Google Shape;1619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21428524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0" name="Google Shape;2270;gd4d592a5c7_0_1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1" name="Google Shape;2271;gd4d592a5c7_0_1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654812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gcb044da2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3" name="Google Shape;1613;gcb044da2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380179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ba464eb604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ba464eb604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0201652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8" name="Google Shape;2518;gd4d592a5c7_0_14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9" name="Google Shape;2519;gd4d592a5c7_0_14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3643520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" name="Google Shape;1618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9" name="Google Shape;1619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18879993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Google Shape;3075;gd4d592a5c7_0_18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6" name="Google Shape;3076;gd4d592a5c7_0_18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4722028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381996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gaa346aee37_0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5" name="Google Shape;1625;gaa346aee37_0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855237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" name="Google Shape;1772;gbcae92054a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3" name="Google Shape;1773;gbcae92054a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4982719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" name="Google Shape;1618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9" name="Google Shape;1619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7926453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" name="Google Shape;1618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9" name="Google Shape;1619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9711797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" name="Google Shape;1618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9" name="Google Shape;1619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0665113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" name="Google Shape;1618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9" name="Google Shape;1619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0450041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" name="Google Shape;1618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9" name="Google Shape;1619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594454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title"/>
          </p:nvPr>
        </p:nvSpPr>
        <p:spPr>
          <a:xfrm>
            <a:off x="1780650" y="1329750"/>
            <a:ext cx="5582700" cy="23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 sz="65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22000" y="3717725"/>
            <a:ext cx="4500000" cy="4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1804588" y="680830"/>
            <a:ext cx="918671" cy="667251"/>
            <a:chOff x="5211663" y="1358969"/>
            <a:chExt cx="483893" cy="351481"/>
          </a:xfrm>
        </p:grpSpPr>
        <p:sp>
          <p:nvSpPr>
            <p:cNvPr id="12" name="Google Shape;12;p2"/>
            <p:cNvSpPr/>
            <p:nvPr/>
          </p:nvSpPr>
          <p:spPr>
            <a:xfrm>
              <a:off x="5519159" y="1395927"/>
              <a:ext cx="71050" cy="66812"/>
            </a:xfrm>
            <a:custGeom>
              <a:avLst/>
              <a:gdLst/>
              <a:ahLst/>
              <a:cxnLst/>
              <a:rect l="l" t="t" r="r" b="b"/>
              <a:pathLst>
                <a:path w="1040" h="978" extrusionOk="0">
                  <a:moveTo>
                    <a:pt x="914" y="1"/>
                  </a:moveTo>
                  <a:cubicBezTo>
                    <a:pt x="801" y="1"/>
                    <a:pt x="571" y="36"/>
                    <a:pt x="67" y="176"/>
                  </a:cubicBezTo>
                  <a:cubicBezTo>
                    <a:pt x="0" y="198"/>
                    <a:pt x="16" y="324"/>
                    <a:pt x="95" y="324"/>
                  </a:cubicBezTo>
                  <a:cubicBezTo>
                    <a:pt x="102" y="324"/>
                    <a:pt x="109" y="323"/>
                    <a:pt x="116" y="322"/>
                  </a:cubicBezTo>
                  <a:cubicBezTo>
                    <a:pt x="359" y="249"/>
                    <a:pt x="626" y="200"/>
                    <a:pt x="869" y="152"/>
                  </a:cubicBezTo>
                  <a:lnTo>
                    <a:pt x="869" y="152"/>
                  </a:lnTo>
                  <a:cubicBezTo>
                    <a:pt x="796" y="322"/>
                    <a:pt x="626" y="662"/>
                    <a:pt x="505" y="880"/>
                  </a:cubicBezTo>
                  <a:cubicBezTo>
                    <a:pt x="480" y="905"/>
                    <a:pt x="480" y="953"/>
                    <a:pt x="529" y="977"/>
                  </a:cubicBezTo>
                  <a:lnTo>
                    <a:pt x="553" y="977"/>
                  </a:lnTo>
                  <a:cubicBezTo>
                    <a:pt x="577" y="977"/>
                    <a:pt x="602" y="977"/>
                    <a:pt x="602" y="953"/>
                  </a:cubicBezTo>
                  <a:cubicBezTo>
                    <a:pt x="650" y="880"/>
                    <a:pt x="990" y="249"/>
                    <a:pt x="1039" y="127"/>
                  </a:cubicBezTo>
                  <a:cubicBezTo>
                    <a:pt x="1039" y="103"/>
                    <a:pt x="1039" y="79"/>
                    <a:pt x="1039" y="30"/>
                  </a:cubicBezTo>
                  <a:cubicBezTo>
                    <a:pt x="1018" y="20"/>
                    <a:pt x="998" y="1"/>
                    <a:pt x="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211663" y="1358969"/>
              <a:ext cx="483893" cy="351481"/>
            </a:xfrm>
            <a:custGeom>
              <a:avLst/>
              <a:gdLst/>
              <a:ahLst/>
              <a:cxnLst/>
              <a:rect l="l" t="t" r="r" b="b"/>
              <a:pathLst>
                <a:path w="7083" h="5145" extrusionOk="0">
                  <a:moveTo>
                    <a:pt x="3768" y="0"/>
                  </a:moveTo>
                  <a:cubicBezTo>
                    <a:pt x="3734" y="0"/>
                    <a:pt x="3701" y="4"/>
                    <a:pt x="3670" y="12"/>
                  </a:cubicBezTo>
                  <a:cubicBezTo>
                    <a:pt x="3014" y="207"/>
                    <a:pt x="3232" y="1713"/>
                    <a:pt x="3232" y="1713"/>
                  </a:cubicBezTo>
                  <a:cubicBezTo>
                    <a:pt x="3232" y="1713"/>
                    <a:pt x="1357" y="535"/>
                    <a:pt x="891" y="535"/>
                  </a:cubicBezTo>
                  <a:cubicBezTo>
                    <a:pt x="865" y="535"/>
                    <a:pt x="844" y="539"/>
                    <a:pt x="827" y="547"/>
                  </a:cubicBezTo>
                  <a:cubicBezTo>
                    <a:pt x="366" y="814"/>
                    <a:pt x="1483" y="1664"/>
                    <a:pt x="1483" y="1664"/>
                  </a:cubicBezTo>
                  <a:cubicBezTo>
                    <a:pt x="1483" y="1664"/>
                    <a:pt x="832" y="1473"/>
                    <a:pt x="445" y="1473"/>
                  </a:cubicBezTo>
                  <a:cubicBezTo>
                    <a:pt x="263" y="1473"/>
                    <a:pt x="140" y="1516"/>
                    <a:pt x="171" y="1640"/>
                  </a:cubicBezTo>
                  <a:cubicBezTo>
                    <a:pt x="269" y="2029"/>
                    <a:pt x="1022" y="2490"/>
                    <a:pt x="1022" y="2490"/>
                  </a:cubicBezTo>
                  <a:cubicBezTo>
                    <a:pt x="730" y="2490"/>
                    <a:pt x="439" y="2539"/>
                    <a:pt x="147" y="2587"/>
                  </a:cubicBezTo>
                  <a:cubicBezTo>
                    <a:pt x="1" y="2650"/>
                    <a:pt x="594" y="3616"/>
                    <a:pt x="1664" y="3616"/>
                  </a:cubicBezTo>
                  <a:cubicBezTo>
                    <a:pt x="1835" y="3616"/>
                    <a:pt x="2018" y="3592"/>
                    <a:pt x="2212" y="3535"/>
                  </a:cubicBezTo>
                  <a:lnTo>
                    <a:pt x="2212" y="3535"/>
                  </a:lnTo>
                  <a:lnTo>
                    <a:pt x="1095" y="4506"/>
                  </a:lnTo>
                  <a:cubicBezTo>
                    <a:pt x="1095" y="4506"/>
                    <a:pt x="2102" y="5144"/>
                    <a:pt x="3258" y="5144"/>
                  </a:cubicBezTo>
                  <a:cubicBezTo>
                    <a:pt x="3697" y="5144"/>
                    <a:pt x="4158" y="5052"/>
                    <a:pt x="4593" y="4798"/>
                  </a:cubicBezTo>
                  <a:cubicBezTo>
                    <a:pt x="7083" y="3365"/>
                    <a:pt x="4779" y="0"/>
                    <a:pt x="3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467307" y="1398045"/>
              <a:ext cx="48164" cy="44746"/>
            </a:xfrm>
            <a:custGeom>
              <a:avLst/>
              <a:gdLst/>
              <a:ahLst/>
              <a:cxnLst/>
              <a:rect l="l" t="t" r="r" b="b"/>
              <a:pathLst>
                <a:path w="705" h="655" extrusionOk="0">
                  <a:moveTo>
                    <a:pt x="443" y="1"/>
                  </a:moveTo>
                  <a:cubicBezTo>
                    <a:pt x="395" y="1"/>
                    <a:pt x="349" y="49"/>
                    <a:pt x="365" y="96"/>
                  </a:cubicBezTo>
                  <a:cubicBezTo>
                    <a:pt x="413" y="218"/>
                    <a:pt x="462" y="363"/>
                    <a:pt x="486" y="485"/>
                  </a:cubicBezTo>
                  <a:cubicBezTo>
                    <a:pt x="365" y="388"/>
                    <a:pt x="243" y="291"/>
                    <a:pt x="122" y="169"/>
                  </a:cubicBezTo>
                  <a:cubicBezTo>
                    <a:pt x="110" y="157"/>
                    <a:pt x="92" y="151"/>
                    <a:pt x="73" y="151"/>
                  </a:cubicBezTo>
                  <a:cubicBezTo>
                    <a:pt x="55" y="151"/>
                    <a:pt x="37" y="157"/>
                    <a:pt x="25" y="169"/>
                  </a:cubicBezTo>
                  <a:cubicBezTo>
                    <a:pt x="0" y="218"/>
                    <a:pt x="0" y="266"/>
                    <a:pt x="25" y="291"/>
                  </a:cubicBezTo>
                  <a:cubicBezTo>
                    <a:pt x="340" y="606"/>
                    <a:pt x="462" y="655"/>
                    <a:pt x="535" y="655"/>
                  </a:cubicBezTo>
                  <a:lnTo>
                    <a:pt x="559" y="655"/>
                  </a:lnTo>
                  <a:cubicBezTo>
                    <a:pt x="608" y="631"/>
                    <a:pt x="705" y="582"/>
                    <a:pt x="511" y="48"/>
                  </a:cubicBezTo>
                  <a:cubicBezTo>
                    <a:pt x="494" y="14"/>
                    <a:pt x="468" y="1"/>
                    <a:pt x="4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309630" y="1479885"/>
              <a:ext cx="102954" cy="109167"/>
            </a:xfrm>
            <a:custGeom>
              <a:avLst/>
              <a:gdLst/>
              <a:ahLst/>
              <a:cxnLst/>
              <a:rect l="l" t="t" r="r" b="b"/>
              <a:pathLst>
                <a:path w="1507" h="1598" extrusionOk="0">
                  <a:moveTo>
                    <a:pt x="479" y="1"/>
                  </a:moveTo>
                  <a:cubicBezTo>
                    <a:pt x="444" y="1"/>
                    <a:pt x="427" y="9"/>
                    <a:pt x="414" y="16"/>
                  </a:cubicBezTo>
                  <a:cubicBezTo>
                    <a:pt x="389" y="40"/>
                    <a:pt x="389" y="64"/>
                    <a:pt x="389" y="113"/>
                  </a:cubicBezTo>
                  <a:cubicBezTo>
                    <a:pt x="389" y="210"/>
                    <a:pt x="535" y="380"/>
                    <a:pt x="657" y="477"/>
                  </a:cubicBezTo>
                  <a:cubicBezTo>
                    <a:pt x="1" y="526"/>
                    <a:pt x="1" y="599"/>
                    <a:pt x="1" y="672"/>
                  </a:cubicBezTo>
                  <a:cubicBezTo>
                    <a:pt x="1" y="744"/>
                    <a:pt x="74" y="793"/>
                    <a:pt x="98" y="817"/>
                  </a:cubicBezTo>
                  <a:cubicBezTo>
                    <a:pt x="219" y="890"/>
                    <a:pt x="316" y="963"/>
                    <a:pt x="438" y="1012"/>
                  </a:cubicBezTo>
                  <a:cubicBezTo>
                    <a:pt x="316" y="1036"/>
                    <a:pt x="195" y="1085"/>
                    <a:pt x="98" y="1157"/>
                  </a:cubicBezTo>
                  <a:cubicBezTo>
                    <a:pt x="49" y="1182"/>
                    <a:pt x="49" y="1255"/>
                    <a:pt x="74" y="1303"/>
                  </a:cubicBezTo>
                  <a:cubicBezTo>
                    <a:pt x="185" y="1481"/>
                    <a:pt x="397" y="1598"/>
                    <a:pt x="619" y="1598"/>
                  </a:cubicBezTo>
                  <a:cubicBezTo>
                    <a:pt x="639" y="1598"/>
                    <a:pt x="660" y="1597"/>
                    <a:pt x="681" y="1595"/>
                  </a:cubicBezTo>
                  <a:cubicBezTo>
                    <a:pt x="778" y="1595"/>
                    <a:pt x="875" y="1570"/>
                    <a:pt x="948" y="1546"/>
                  </a:cubicBezTo>
                  <a:cubicBezTo>
                    <a:pt x="997" y="1546"/>
                    <a:pt x="1021" y="1498"/>
                    <a:pt x="997" y="1473"/>
                  </a:cubicBezTo>
                  <a:cubicBezTo>
                    <a:pt x="997" y="1438"/>
                    <a:pt x="971" y="1415"/>
                    <a:pt x="938" y="1415"/>
                  </a:cubicBezTo>
                  <a:cubicBezTo>
                    <a:pt x="925" y="1415"/>
                    <a:pt x="912" y="1418"/>
                    <a:pt x="899" y="1425"/>
                  </a:cubicBezTo>
                  <a:cubicBezTo>
                    <a:pt x="829" y="1446"/>
                    <a:pt x="756" y="1457"/>
                    <a:pt x="683" y="1457"/>
                  </a:cubicBezTo>
                  <a:cubicBezTo>
                    <a:pt x="507" y="1457"/>
                    <a:pt x="333" y="1392"/>
                    <a:pt x="195" y="1255"/>
                  </a:cubicBezTo>
                  <a:cubicBezTo>
                    <a:pt x="365" y="1157"/>
                    <a:pt x="535" y="1109"/>
                    <a:pt x="705" y="1085"/>
                  </a:cubicBezTo>
                  <a:lnTo>
                    <a:pt x="729" y="1085"/>
                  </a:lnTo>
                  <a:cubicBezTo>
                    <a:pt x="754" y="1060"/>
                    <a:pt x="778" y="1036"/>
                    <a:pt x="778" y="1012"/>
                  </a:cubicBezTo>
                  <a:cubicBezTo>
                    <a:pt x="778" y="987"/>
                    <a:pt x="754" y="963"/>
                    <a:pt x="729" y="939"/>
                  </a:cubicBezTo>
                  <a:lnTo>
                    <a:pt x="705" y="939"/>
                  </a:lnTo>
                  <a:cubicBezTo>
                    <a:pt x="511" y="890"/>
                    <a:pt x="341" y="793"/>
                    <a:pt x="171" y="696"/>
                  </a:cubicBezTo>
                  <a:cubicBezTo>
                    <a:pt x="389" y="647"/>
                    <a:pt x="608" y="623"/>
                    <a:pt x="827" y="623"/>
                  </a:cubicBezTo>
                  <a:cubicBezTo>
                    <a:pt x="851" y="623"/>
                    <a:pt x="875" y="599"/>
                    <a:pt x="899" y="574"/>
                  </a:cubicBezTo>
                  <a:cubicBezTo>
                    <a:pt x="899" y="550"/>
                    <a:pt x="899" y="526"/>
                    <a:pt x="875" y="502"/>
                  </a:cubicBezTo>
                  <a:cubicBezTo>
                    <a:pt x="754" y="404"/>
                    <a:pt x="657" y="283"/>
                    <a:pt x="559" y="161"/>
                  </a:cubicBezTo>
                  <a:lnTo>
                    <a:pt x="559" y="161"/>
                  </a:lnTo>
                  <a:cubicBezTo>
                    <a:pt x="851" y="259"/>
                    <a:pt x="1118" y="380"/>
                    <a:pt x="1385" y="526"/>
                  </a:cubicBezTo>
                  <a:cubicBezTo>
                    <a:pt x="1434" y="526"/>
                    <a:pt x="1482" y="526"/>
                    <a:pt x="1482" y="477"/>
                  </a:cubicBezTo>
                  <a:cubicBezTo>
                    <a:pt x="1507" y="429"/>
                    <a:pt x="1482" y="404"/>
                    <a:pt x="1458" y="380"/>
                  </a:cubicBezTo>
                  <a:cubicBezTo>
                    <a:pt x="803" y="61"/>
                    <a:pt x="574" y="1"/>
                    <a:pt x="4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442439" y="1508440"/>
              <a:ext cx="151050" cy="201598"/>
            </a:xfrm>
            <a:custGeom>
              <a:avLst/>
              <a:gdLst/>
              <a:ahLst/>
              <a:cxnLst/>
              <a:rect l="l" t="t" r="r" b="b"/>
              <a:pathLst>
                <a:path w="2211" h="2951" extrusionOk="0">
                  <a:moveTo>
                    <a:pt x="2131" y="1"/>
                  </a:moveTo>
                  <a:cubicBezTo>
                    <a:pt x="2118" y="1"/>
                    <a:pt x="2103" y="4"/>
                    <a:pt x="2089" y="11"/>
                  </a:cubicBezTo>
                  <a:cubicBezTo>
                    <a:pt x="2089" y="11"/>
                    <a:pt x="0" y="982"/>
                    <a:pt x="49" y="2877"/>
                  </a:cubicBezTo>
                  <a:cubicBezTo>
                    <a:pt x="49" y="2901"/>
                    <a:pt x="73" y="2950"/>
                    <a:pt x="121" y="2950"/>
                  </a:cubicBezTo>
                  <a:cubicBezTo>
                    <a:pt x="170" y="2950"/>
                    <a:pt x="194" y="2901"/>
                    <a:pt x="194" y="2877"/>
                  </a:cubicBezTo>
                  <a:cubicBezTo>
                    <a:pt x="170" y="1080"/>
                    <a:pt x="2138" y="132"/>
                    <a:pt x="2162" y="132"/>
                  </a:cubicBezTo>
                  <a:cubicBezTo>
                    <a:pt x="2186" y="108"/>
                    <a:pt x="2211" y="84"/>
                    <a:pt x="2186" y="35"/>
                  </a:cubicBezTo>
                  <a:cubicBezTo>
                    <a:pt x="2186" y="18"/>
                    <a:pt x="2162" y="1"/>
                    <a:pt x="213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288687" y="2161953"/>
            <a:ext cx="1217483" cy="962421"/>
            <a:chOff x="855987" y="2204128"/>
            <a:chExt cx="1217483" cy="962421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3899728" y="427073"/>
            <a:ext cx="1651683" cy="719972"/>
            <a:chOff x="3965010" y="571479"/>
            <a:chExt cx="1651683" cy="719972"/>
          </a:xfrm>
        </p:grpSpPr>
        <p:grpSp>
          <p:nvGrpSpPr>
            <p:cNvPr id="27" name="Google Shape;27;p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28" name="Google Shape;28;p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29" name="Google Shape;29;p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32;p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3" name="Google Shape;33;p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" name="Google Shape;34;p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35;p2"/>
          <p:cNvGrpSpPr/>
          <p:nvPr/>
        </p:nvGrpSpPr>
        <p:grpSpPr>
          <a:xfrm>
            <a:off x="7251412" y="3717734"/>
            <a:ext cx="1015806" cy="1444639"/>
            <a:chOff x="-1047799" y="3300294"/>
            <a:chExt cx="413467" cy="588041"/>
          </a:xfrm>
        </p:grpSpPr>
        <p:sp>
          <p:nvSpPr>
            <p:cNvPr id="36" name="Google Shape;36;p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48;p2"/>
          <p:cNvGrpSpPr/>
          <p:nvPr/>
        </p:nvGrpSpPr>
        <p:grpSpPr>
          <a:xfrm rot="1386123">
            <a:off x="880040" y="3648935"/>
            <a:ext cx="1073209" cy="1808370"/>
            <a:chOff x="-653265" y="1899986"/>
            <a:chExt cx="171302" cy="288619"/>
          </a:xfrm>
        </p:grpSpPr>
        <p:sp>
          <p:nvSpPr>
            <p:cNvPr id="49" name="Google Shape;49;p2"/>
            <p:cNvSpPr/>
            <p:nvPr/>
          </p:nvSpPr>
          <p:spPr>
            <a:xfrm>
              <a:off x="-651356" y="1997166"/>
              <a:ext cx="32212" cy="26798"/>
            </a:xfrm>
            <a:custGeom>
              <a:avLst/>
              <a:gdLst/>
              <a:ahLst/>
              <a:cxnLst/>
              <a:rect l="l" t="t" r="r" b="b"/>
              <a:pathLst>
                <a:path w="827" h="688" extrusionOk="0">
                  <a:moveTo>
                    <a:pt x="462" y="80"/>
                  </a:moveTo>
                  <a:cubicBezTo>
                    <a:pt x="802" y="80"/>
                    <a:pt x="802" y="591"/>
                    <a:pt x="462" y="591"/>
                  </a:cubicBezTo>
                  <a:cubicBezTo>
                    <a:pt x="122" y="591"/>
                    <a:pt x="122" y="80"/>
                    <a:pt x="462" y="80"/>
                  </a:cubicBezTo>
                  <a:close/>
                  <a:moveTo>
                    <a:pt x="470" y="0"/>
                  </a:moveTo>
                  <a:cubicBezTo>
                    <a:pt x="381" y="0"/>
                    <a:pt x="291" y="33"/>
                    <a:pt x="219" y="105"/>
                  </a:cubicBezTo>
                  <a:cubicBezTo>
                    <a:pt x="0" y="323"/>
                    <a:pt x="146" y="688"/>
                    <a:pt x="462" y="688"/>
                  </a:cubicBezTo>
                  <a:cubicBezTo>
                    <a:pt x="656" y="688"/>
                    <a:pt x="826" y="542"/>
                    <a:pt x="826" y="348"/>
                  </a:cubicBezTo>
                  <a:cubicBezTo>
                    <a:pt x="826" y="136"/>
                    <a:pt x="651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" name="Google Shape;55;p2"/>
          <p:cNvGrpSpPr/>
          <p:nvPr/>
        </p:nvGrpSpPr>
        <p:grpSpPr>
          <a:xfrm rot="8903269">
            <a:off x="-62368" y="122449"/>
            <a:ext cx="1100970" cy="787622"/>
            <a:chOff x="1202177" y="4613417"/>
            <a:chExt cx="528376" cy="377938"/>
          </a:xfrm>
        </p:grpSpPr>
        <p:sp>
          <p:nvSpPr>
            <p:cNvPr id="56" name="Google Shape;56;p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" name="Google Shape;62;p2"/>
          <p:cNvGrpSpPr/>
          <p:nvPr/>
        </p:nvGrpSpPr>
        <p:grpSpPr>
          <a:xfrm>
            <a:off x="7532342" y="1264395"/>
            <a:ext cx="2525833" cy="1610805"/>
            <a:chOff x="7239867" y="1514545"/>
            <a:chExt cx="2525833" cy="1610805"/>
          </a:xfrm>
        </p:grpSpPr>
        <p:grpSp>
          <p:nvGrpSpPr>
            <p:cNvPr id="63" name="Google Shape;63;p2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4" name="Google Shape;64;p2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5" name="Google Shape;65;p2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67;p2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68;p2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1" name="Google Shape;71;p2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3" name="Google Shape;73;p2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Google Shape;74;p2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"/>
          <p:cNvSpPr txBox="1">
            <a:spLocks noGrp="1"/>
          </p:cNvSpPr>
          <p:nvPr>
            <p:ph type="title"/>
          </p:nvPr>
        </p:nvSpPr>
        <p:spPr>
          <a:xfrm>
            <a:off x="3278250" y="2532650"/>
            <a:ext cx="2587500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3" name="Google Shape;83;p3"/>
          <p:cNvSpPr txBox="1">
            <a:spLocks noGrp="1"/>
          </p:cNvSpPr>
          <p:nvPr>
            <p:ph type="subTitle" idx="1"/>
          </p:nvPr>
        </p:nvSpPr>
        <p:spPr>
          <a:xfrm>
            <a:off x="3192450" y="3213963"/>
            <a:ext cx="27591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84" name="Google Shape;84;p3"/>
          <p:cNvSpPr txBox="1">
            <a:spLocks noGrp="1"/>
          </p:cNvSpPr>
          <p:nvPr>
            <p:ph type="title" idx="2" hasCustomPrompt="1"/>
          </p:nvPr>
        </p:nvSpPr>
        <p:spPr>
          <a:xfrm>
            <a:off x="3507450" y="1220213"/>
            <a:ext cx="21291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85" name="Google Shape;85;p3"/>
          <p:cNvGrpSpPr/>
          <p:nvPr/>
        </p:nvGrpSpPr>
        <p:grpSpPr>
          <a:xfrm>
            <a:off x="490201" y="2041207"/>
            <a:ext cx="2037701" cy="1610804"/>
            <a:chOff x="855987" y="2204128"/>
            <a:chExt cx="1217483" cy="962421"/>
          </a:xfrm>
        </p:grpSpPr>
        <p:grpSp>
          <p:nvGrpSpPr>
            <p:cNvPr id="86" name="Google Shape;86;p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87" name="Google Shape;87;p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3" name="Google Shape;93;p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" name="Google Shape;94;p3"/>
          <p:cNvGrpSpPr/>
          <p:nvPr/>
        </p:nvGrpSpPr>
        <p:grpSpPr>
          <a:xfrm>
            <a:off x="6118692" y="214682"/>
            <a:ext cx="2525833" cy="1610805"/>
            <a:chOff x="7239867" y="1514545"/>
            <a:chExt cx="2525833" cy="1610805"/>
          </a:xfrm>
        </p:grpSpPr>
        <p:grpSp>
          <p:nvGrpSpPr>
            <p:cNvPr id="95" name="Google Shape;95;p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96" name="Google Shape;96;p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97" name="Google Shape;97;p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98;p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" name="Google Shape;99;p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100;p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101;p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" name="Google Shape;102;p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03" name="Google Shape;103;p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5" name="Google Shape;105;p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" name="Google Shape;106;p3"/>
          <p:cNvSpPr/>
          <p:nvPr/>
        </p:nvSpPr>
        <p:spPr>
          <a:xfrm>
            <a:off x="710027" y="4529276"/>
            <a:ext cx="2759105" cy="634799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 txBox="1">
            <a:spLocks noGrp="1"/>
          </p:cNvSpPr>
          <p:nvPr>
            <p:ph type="body" idx="1"/>
          </p:nvPr>
        </p:nvSpPr>
        <p:spPr>
          <a:xfrm>
            <a:off x="753825" y="1084825"/>
            <a:ext cx="7590300" cy="34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AutoNum type="arabicPeriod"/>
              <a:defRPr sz="11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109" name="Google Shape;109;p4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10" name="Google Shape;110;p4"/>
          <p:cNvGrpSpPr/>
          <p:nvPr/>
        </p:nvGrpSpPr>
        <p:grpSpPr>
          <a:xfrm>
            <a:off x="7844079" y="226728"/>
            <a:ext cx="1373387" cy="1246991"/>
            <a:chOff x="7844079" y="226728"/>
            <a:chExt cx="1373387" cy="1246991"/>
          </a:xfrm>
        </p:grpSpPr>
        <p:sp>
          <p:nvSpPr>
            <p:cNvPr id="111" name="Google Shape;111;p4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" name="Google Shape;125;p4"/>
          <p:cNvGrpSpPr/>
          <p:nvPr/>
        </p:nvGrpSpPr>
        <p:grpSpPr>
          <a:xfrm>
            <a:off x="91757" y="3957734"/>
            <a:ext cx="708344" cy="1228537"/>
            <a:chOff x="-1056319" y="1385262"/>
            <a:chExt cx="212940" cy="369285"/>
          </a:xfrm>
        </p:grpSpPr>
        <p:sp>
          <p:nvSpPr>
            <p:cNvPr id="126" name="Google Shape;126;p4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" name="Google Shape;133;p4"/>
          <p:cNvGrpSpPr/>
          <p:nvPr/>
        </p:nvGrpSpPr>
        <p:grpSpPr>
          <a:xfrm>
            <a:off x="8410820" y="4473980"/>
            <a:ext cx="537853" cy="555858"/>
            <a:chOff x="5294267" y="4624350"/>
            <a:chExt cx="383004" cy="395854"/>
          </a:xfrm>
        </p:grpSpPr>
        <p:sp>
          <p:nvSpPr>
            <p:cNvPr id="134" name="Google Shape;134;p4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" name="Google Shape;143;p4"/>
          <p:cNvGrpSpPr/>
          <p:nvPr/>
        </p:nvGrpSpPr>
        <p:grpSpPr>
          <a:xfrm>
            <a:off x="122839" y="125316"/>
            <a:ext cx="604654" cy="578037"/>
            <a:chOff x="122839" y="125316"/>
            <a:chExt cx="604654" cy="578037"/>
          </a:xfrm>
        </p:grpSpPr>
        <p:sp>
          <p:nvSpPr>
            <p:cNvPr id="144" name="Google Shape;144;p4"/>
            <p:cNvSpPr/>
            <p:nvPr/>
          </p:nvSpPr>
          <p:spPr>
            <a:xfrm rot="10232062">
              <a:off x="183718" y="463675"/>
              <a:ext cx="246284" cy="220932"/>
            </a:xfrm>
            <a:custGeom>
              <a:avLst/>
              <a:gdLst/>
              <a:ahLst/>
              <a:cxnLst/>
              <a:rect l="l" t="t" r="r" b="b"/>
              <a:pathLst>
                <a:path w="2891" h="2593" extrusionOk="0">
                  <a:moveTo>
                    <a:pt x="2397" y="0"/>
                  </a:moveTo>
                  <a:cubicBezTo>
                    <a:pt x="2197" y="0"/>
                    <a:pt x="1879" y="238"/>
                    <a:pt x="1117" y="367"/>
                  </a:cubicBezTo>
                  <a:cubicBezTo>
                    <a:pt x="0" y="586"/>
                    <a:pt x="389" y="2213"/>
                    <a:pt x="389" y="2335"/>
                  </a:cubicBezTo>
                  <a:cubicBezTo>
                    <a:pt x="672" y="2505"/>
                    <a:pt x="988" y="2592"/>
                    <a:pt x="1309" y="2592"/>
                  </a:cubicBezTo>
                  <a:cubicBezTo>
                    <a:pt x="1538" y="2592"/>
                    <a:pt x="1769" y="2547"/>
                    <a:pt x="1992" y="2456"/>
                  </a:cubicBezTo>
                  <a:cubicBezTo>
                    <a:pt x="2891" y="2092"/>
                    <a:pt x="2891" y="683"/>
                    <a:pt x="2648" y="221"/>
                  </a:cubicBezTo>
                  <a:cubicBezTo>
                    <a:pt x="2567" y="59"/>
                    <a:pt x="2497" y="0"/>
                    <a:pt x="23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 rot="10232062">
              <a:off x="259551" y="505895"/>
              <a:ext cx="122162" cy="100199"/>
            </a:xfrm>
            <a:custGeom>
              <a:avLst/>
              <a:gdLst/>
              <a:ahLst/>
              <a:cxnLst/>
              <a:rect l="l" t="t" r="r" b="b"/>
              <a:pathLst>
                <a:path w="1434" h="1176" extrusionOk="0">
                  <a:moveTo>
                    <a:pt x="1347" y="0"/>
                  </a:moveTo>
                  <a:cubicBezTo>
                    <a:pt x="1312" y="0"/>
                    <a:pt x="1281" y="23"/>
                    <a:pt x="1264" y="58"/>
                  </a:cubicBezTo>
                  <a:cubicBezTo>
                    <a:pt x="1069" y="520"/>
                    <a:pt x="49" y="1030"/>
                    <a:pt x="49" y="1030"/>
                  </a:cubicBezTo>
                  <a:cubicBezTo>
                    <a:pt x="25" y="1054"/>
                    <a:pt x="0" y="1103"/>
                    <a:pt x="25" y="1151"/>
                  </a:cubicBezTo>
                  <a:cubicBezTo>
                    <a:pt x="49" y="1176"/>
                    <a:pt x="73" y="1176"/>
                    <a:pt x="98" y="1176"/>
                  </a:cubicBezTo>
                  <a:lnTo>
                    <a:pt x="122" y="1176"/>
                  </a:lnTo>
                  <a:cubicBezTo>
                    <a:pt x="171" y="1151"/>
                    <a:pt x="1166" y="641"/>
                    <a:pt x="1409" y="107"/>
                  </a:cubicBezTo>
                  <a:cubicBezTo>
                    <a:pt x="1434" y="82"/>
                    <a:pt x="1409" y="34"/>
                    <a:pt x="1385" y="10"/>
                  </a:cubicBezTo>
                  <a:cubicBezTo>
                    <a:pt x="1372" y="3"/>
                    <a:pt x="1359" y="0"/>
                    <a:pt x="134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 rot="10232062">
              <a:off x="138246" y="172035"/>
              <a:ext cx="254633" cy="208407"/>
            </a:xfrm>
            <a:custGeom>
              <a:avLst/>
              <a:gdLst/>
              <a:ahLst/>
              <a:cxnLst/>
              <a:rect l="l" t="t" r="r" b="b"/>
              <a:pathLst>
                <a:path w="2989" h="2446" extrusionOk="0">
                  <a:moveTo>
                    <a:pt x="1122" y="0"/>
                  </a:moveTo>
                  <a:cubicBezTo>
                    <a:pt x="708" y="0"/>
                    <a:pt x="337" y="106"/>
                    <a:pt x="292" y="117"/>
                  </a:cubicBezTo>
                  <a:cubicBezTo>
                    <a:pt x="25" y="628"/>
                    <a:pt x="0" y="1211"/>
                    <a:pt x="267" y="1721"/>
                  </a:cubicBezTo>
                  <a:cubicBezTo>
                    <a:pt x="520" y="2255"/>
                    <a:pt x="1145" y="2445"/>
                    <a:pt x="1692" y="2445"/>
                  </a:cubicBezTo>
                  <a:cubicBezTo>
                    <a:pt x="2040" y="2445"/>
                    <a:pt x="2357" y="2368"/>
                    <a:pt x="2527" y="2255"/>
                  </a:cubicBezTo>
                  <a:cubicBezTo>
                    <a:pt x="2988" y="1939"/>
                    <a:pt x="2551" y="1842"/>
                    <a:pt x="2284" y="725"/>
                  </a:cubicBezTo>
                  <a:cubicBezTo>
                    <a:pt x="2128" y="140"/>
                    <a:pt x="1597" y="0"/>
                    <a:pt x="11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4"/>
            <p:cNvSpPr/>
            <p:nvPr/>
          </p:nvSpPr>
          <p:spPr>
            <a:xfrm rot="10232062">
              <a:off x="241030" y="237329"/>
              <a:ext cx="109810" cy="114769"/>
            </a:xfrm>
            <a:custGeom>
              <a:avLst/>
              <a:gdLst/>
              <a:ahLst/>
              <a:cxnLst/>
              <a:rect l="l" t="t" r="r" b="b"/>
              <a:pathLst>
                <a:path w="1289" h="1347" extrusionOk="0">
                  <a:moveTo>
                    <a:pt x="91" y="0"/>
                  </a:moveTo>
                  <a:cubicBezTo>
                    <a:pt x="78" y="0"/>
                    <a:pt x="64" y="3"/>
                    <a:pt x="49" y="11"/>
                  </a:cubicBezTo>
                  <a:cubicBezTo>
                    <a:pt x="1" y="35"/>
                    <a:pt x="1" y="83"/>
                    <a:pt x="25" y="132"/>
                  </a:cubicBezTo>
                  <a:cubicBezTo>
                    <a:pt x="49" y="156"/>
                    <a:pt x="632" y="1128"/>
                    <a:pt x="1167" y="1347"/>
                  </a:cubicBezTo>
                  <a:lnTo>
                    <a:pt x="1191" y="1347"/>
                  </a:lnTo>
                  <a:cubicBezTo>
                    <a:pt x="1215" y="1347"/>
                    <a:pt x="1240" y="1322"/>
                    <a:pt x="1264" y="1298"/>
                  </a:cubicBezTo>
                  <a:cubicBezTo>
                    <a:pt x="1288" y="1249"/>
                    <a:pt x="1264" y="1201"/>
                    <a:pt x="1215" y="1201"/>
                  </a:cubicBezTo>
                  <a:cubicBezTo>
                    <a:pt x="754" y="1006"/>
                    <a:pt x="171" y="35"/>
                    <a:pt x="171" y="35"/>
                  </a:cubicBezTo>
                  <a:cubicBezTo>
                    <a:pt x="154" y="18"/>
                    <a:pt x="124" y="0"/>
                    <a:pt x="91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4"/>
            <p:cNvSpPr/>
            <p:nvPr/>
          </p:nvSpPr>
          <p:spPr>
            <a:xfrm rot="10232062">
              <a:off x="467454" y="143954"/>
              <a:ext cx="244239" cy="212326"/>
            </a:xfrm>
            <a:custGeom>
              <a:avLst/>
              <a:gdLst/>
              <a:ahLst/>
              <a:cxnLst/>
              <a:rect l="l" t="t" r="r" b="b"/>
              <a:pathLst>
                <a:path w="2867" h="2492" extrusionOk="0">
                  <a:moveTo>
                    <a:pt x="1588" y="0"/>
                  </a:moveTo>
                  <a:cubicBezTo>
                    <a:pt x="1396" y="0"/>
                    <a:pt x="1204" y="32"/>
                    <a:pt x="1021" y="99"/>
                  </a:cubicBezTo>
                  <a:cubicBezTo>
                    <a:pt x="122" y="391"/>
                    <a:pt x="0" y="1775"/>
                    <a:pt x="195" y="2261"/>
                  </a:cubicBezTo>
                  <a:cubicBezTo>
                    <a:pt x="272" y="2432"/>
                    <a:pt x="340" y="2492"/>
                    <a:pt x="447" y="2492"/>
                  </a:cubicBezTo>
                  <a:cubicBezTo>
                    <a:pt x="643" y="2492"/>
                    <a:pt x="970" y="2291"/>
                    <a:pt x="1725" y="2213"/>
                  </a:cubicBezTo>
                  <a:cubicBezTo>
                    <a:pt x="2867" y="2115"/>
                    <a:pt x="2624" y="439"/>
                    <a:pt x="2624" y="342"/>
                  </a:cubicBezTo>
                  <a:cubicBezTo>
                    <a:pt x="2321" y="119"/>
                    <a:pt x="1955" y="0"/>
                    <a:pt x="1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4"/>
            <p:cNvSpPr/>
            <p:nvPr/>
          </p:nvSpPr>
          <p:spPr>
            <a:xfrm rot="10232062">
              <a:off x="506806" y="218606"/>
              <a:ext cx="128381" cy="91934"/>
            </a:xfrm>
            <a:custGeom>
              <a:avLst/>
              <a:gdLst/>
              <a:ahLst/>
              <a:cxnLst/>
              <a:rect l="l" t="t" r="r" b="b"/>
              <a:pathLst>
                <a:path w="1507" h="1079" extrusionOk="0">
                  <a:moveTo>
                    <a:pt x="1423" y="0"/>
                  </a:moveTo>
                  <a:cubicBezTo>
                    <a:pt x="1411" y="0"/>
                    <a:pt x="1398" y="3"/>
                    <a:pt x="1385" y="10"/>
                  </a:cubicBezTo>
                  <a:cubicBezTo>
                    <a:pt x="1336" y="34"/>
                    <a:pt x="292" y="471"/>
                    <a:pt x="25" y="957"/>
                  </a:cubicBezTo>
                  <a:cubicBezTo>
                    <a:pt x="0" y="1006"/>
                    <a:pt x="0" y="1054"/>
                    <a:pt x="49" y="1079"/>
                  </a:cubicBezTo>
                  <a:lnTo>
                    <a:pt x="98" y="1079"/>
                  </a:lnTo>
                  <a:cubicBezTo>
                    <a:pt x="122" y="1079"/>
                    <a:pt x="146" y="1054"/>
                    <a:pt x="146" y="1054"/>
                  </a:cubicBezTo>
                  <a:cubicBezTo>
                    <a:pt x="413" y="593"/>
                    <a:pt x="1458" y="156"/>
                    <a:pt x="1458" y="156"/>
                  </a:cubicBezTo>
                  <a:cubicBezTo>
                    <a:pt x="1482" y="131"/>
                    <a:pt x="1506" y="83"/>
                    <a:pt x="1482" y="59"/>
                  </a:cubicBezTo>
                  <a:cubicBezTo>
                    <a:pt x="1482" y="23"/>
                    <a:pt x="1456" y="0"/>
                    <a:pt x="142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4"/>
            <p:cNvSpPr/>
            <p:nvPr/>
          </p:nvSpPr>
          <p:spPr>
            <a:xfrm rot="10232062">
              <a:off x="212752" y="211973"/>
              <a:ext cx="453381" cy="339193"/>
            </a:xfrm>
            <a:custGeom>
              <a:avLst/>
              <a:gdLst/>
              <a:ahLst/>
              <a:cxnLst/>
              <a:rect l="l" t="t" r="r" b="b"/>
              <a:pathLst>
                <a:path w="5322" h="3981" extrusionOk="0">
                  <a:moveTo>
                    <a:pt x="2229" y="0"/>
                  </a:moveTo>
                  <a:cubicBezTo>
                    <a:pt x="2176" y="0"/>
                    <a:pt x="2121" y="3"/>
                    <a:pt x="2061" y="9"/>
                  </a:cubicBezTo>
                  <a:cubicBezTo>
                    <a:pt x="1523" y="53"/>
                    <a:pt x="1298" y="507"/>
                    <a:pt x="1299" y="894"/>
                  </a:cubicBezTo>
                  <a:lnTo>
                    <a:pt x="1299" y="894"/>
                  </a:lnTo>
                  <a:cubicBezTo>
                    <a:pt x="1256" y="882"/>
                    <a:pt x="1211" y="870"/>
                    <a:pt x="1163" y="859"/>
                  </a:cubicBezTo>
                  <a:cubicBezTo>
                    <a:pt x="1123" y="851"/>
                    <a:pt x="1085" y="847"/>
                    <a:pt x="1048" y="847"/>
                  </a:cubicBezTo>
                  <a:cubicBezTo>
                    <a:pt x="240" y="847"/>
                    <a:pt x="0" y="2788"/>
                    <a:pt x="604" y="2997"/>
                  </a:cubicBezTo>
                  <a:cubicBezTo>
                    <a:pt x="676" y="3025"/>
                    <a:pt x="742" y="3037"/>
                    <a:pt x="801" y="3037"/>
                  </a:cubicBezTo>
                  <a:cubicBezTo>
                    <a:pt x="824" y="3037"/>
                    <a:pt x="847" y="3035"/>
                    <a:pt x="868" y="3032"/>
                  </a:cubicBezTo>
                  <a:lnTo>
                    <a:pt x="868" y="3032"/>
                  </a:lnTo>
                  <a:cubicBezTo>
                    <a:pt x="1077" y="3454"/>
                    <a:pt x="1536" y="3921"/>
                    <a:pt x="2132" y="3921"/>
                  </a:cubicBezTo>
                  <a:cubicBezTo>
                    <a:pt x="2149" y="3921"/>
                    <a:pt x="2166" y="3921"/>
                    <a:pt x="2183" y="3920"/>
                  </a:cubicBezTo>
                  <a:cubicBezTo>
                    <a:pt x="2358" y="3908"/>
                    <a:pt x="2491" y="3882"/>
                    <a:pt x="2590" y="3846"/>
                  </a:cubicBezTo>
                  <a:lnTo>
                    <a:pt x="2590" y="3846"/>
                  </a:lnTo>
                  <a:cubicBezTo>
                    <a:pt x="2678" y="3927"/>
                    <a:pt x="2799" y="3981"/>
                    <a:pt x="2960" y="3981"/>
                  </a:cubicBezTo>
                  <a:cubicBezTo>
                    <a:pt x="3070" y="3981"/>
                    <a:pt x="3199" y="3955"/>
                    <a:pt x="3349" y="3896"/>
                  </a:cubicBezTo>
                  <a:cubicBezTo>
                    <a:pt x="3931" y="3671"/>
                    <a:pt x="4211" y="3324"/>
                    <a:pt x="4262" y="3034"/>
                  </a:cubicBezTo>
                  <a:lnTo>
                    <a:pt x="4262" y="3034"/>
                  </a:lnTo>
                  <a:cubicBezTo>
                    <a:pt x="4365" y="3023"/>
                    <a:pt x="4482" y="2989"/>
                    <a:pt x="4612" y="2924"/>
                  </a:cubicBezTo>
                  <a:cubicBezTo>
                    <a:pt x="5321" y="2580"/>
                    <a:pt x="4915" y="1660"/>
                    <a:pt x="4479" y="1295"/>
                  </a:cubicBezTo>
                  <a:lnTo>
                    <a:pt x="4479" y="1295"/>
                  </a:lnTo>
                  <a:cubicBezTo>
                    <a:pt x="4597" y="1026"/>
                    <a:pt x="4485" y="563"/>
                    <a:pt x="3835" y="179"/>
                  </a:cubicBezTo>
                  <a:cubicBezTo>
                    <a:pt x="3619" y="52"/>
                    <a:pt x="3439" y="3"/>
                    <a:pt x="3289" y="3"/>
                  </a:cubicBezTo>
                  <a:cubicBezTo>
                    <a:pt x="3074" y="3"/>
                    <a:pt x="2921" y="104"/>
                    <a:pt x="2817" y="220"/>
                  </a:cubicBezTo>
                  <a:lnTo>
                    <a:pt x="2817" y="220"/>
                  </a:lnTo>
                  <a:cubicBezTo>
                    <a:pt x="2713" y="96"/>
                    <a:pt x="2527" y="0"/>
                    <a:pt x="22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4"/>
            <p:cNvSpPr/>
            <p:nvPr/>
          </p:nvSpPr>
          <p:spPr>
            <a:xfrm rot="10232062">
              <a:off x="230506" y="204162"/>
              <a:ext cx="422201" cy="355297"/>
            </a:xfrm>
            <a:custGeom>
              <a:avLst/>
              <a:gdLst/>
              <a:ahLst/>
              <a:cxnLst/>
              <a:rect l="l" t="t" r="r" b="b"/>
              <a:pathLst>
                <a:path w="4956" h="4170" extrusionOk="0">
                  <a:moveTo>
                    <a:pt x="2673" y="452"/>
                  </a:moveTo>
                  <a:cubicBezTo>
                    <a:pt x="2697" y="501"/>
                    <a:pt x="2721" y="574"/>
                    <a:pt x="2697" y="647"/>
                  </a:cubicBezTo>
                  <a:cubicBezTo>
                    <a:pt x="2697" y="695"/>
                    <a:pt x="2697" y="744"/>
                    <a:pt x="2648" y="768"/>
                  </a:cubicBezTo>
                  <a:lnTo>
                    <a:pt x="2600" y="768"/>
                  </a:lnTo>
                  <a:cubicBezTo>
                    <a:pt x="2575" y="768"/>
                    <a:pt x="2551" y="720"/>
                    <a:pt x="2551" y="671"/>
                  </a:cubicBezTo>
                  <a:cubicBezTo>
                    <a:pt x="2575" y="598"/>
                    <a:pt x="2624" y="525"/>
                    <a:pt x="2673" y="452"/>
                  </a:cubicBezTo>
                  <a:close/>
                  <a:moveTo>
                    <a:pt x="1264" y="1108"/>
                  </a:moveTo>
                  <a:lnTo>
                    <a:pt x="1264" y="1108"/>
                  </a:lnTo>
                  <a:cubicBezTo>
                    <a:pt x="1579" y="1230"/>
                    <a:pt x="1677" y="1400"/>
                    <a:pt x="1652" y="1448"/>
                  </a:cubicBezTo>
                  <a:cubicBezTo>
                    <a:pt x="1652" y="1473"/>
                    <a:pt x="1604" y="1473"/>
                    <a:pt x="1579" y="1473"/>
                  </a:cubicBezTo>
                  <a:cubicBezTo>
                    <a:pt x="1531" y="1473"/>
                    <a:pt x="1506" y="1473"/>
                    <a:pt x="1458" y="1448"/>
                  </a:cubicBezTo>
                  <a:cubicBezTo>
                    <a:pt x="1336" y="1400"/>
                    <a:pt x="1264" y="1254"/>
                    <a:pt x="1264" y="1108"/>
                  </a:cubicBezTo>
                  <a:close/>
                  <a:moveTo>
                    <a:pt x="3984" y="1303"/>
                  </a:moveTo>
                  <a:cubicBezTo>
                    <a:pt x="4009" y="1303"/>
                    <a:pt x="4033" y="1327"/>
                    <a:pt x="4081" y="1327"/>
                  </a:cubicBezTo>
                  <a:cubicBezTo>
                    <a:pt x="4130" y="1351"/>
                    <a:pt x="4179" y="1375"/>
                    <a:pt x="4252" y="1424"/>
                  </a:cubicBezTo>
                  <a:cubicBezTo>
                    <a:pt x="4203" y="1473"/>
                    <a:pt x="4130" y="1521"/>
                    <a:pt x="4057" y="1545"/>
                  </a:cubicBezTo>
                  <a:cubicBezTo>
                    <a:pt x="4039" y="1552"/>
                    <a:pt x="4019" y="1555"/>
                    <a:pt x="3999" y="1555"/>
                  </a:cubicBezTo>
                  <a:cubicBezTo>
                    <a:pt x="3940" y="1555"/>
                    <a:pt x="3881" y="1527"/>
                    <a:pt x="3863" y="1473"/>
                  </a:cubicBezTo>
                  <a:cubicBezTo>
                    <a:pt x="3839" y="1424"/>
                    <a:pt x="3839" y="1400"/>
                    <a:pt x="3863" y="1351"/>
                  </a:cubicBezTo>
                  <a:cubicBezTo>
                    <a:pt x="3887" y="1327"/>
                    <a:pt x="3936" y="1303"/>
                    <a:pt x="3984" y="1303"/>
                  </a:cubicBezTo>
                  <a:close/>
                  <a:moveTo>
                    <a:pt x="826" y="2541"/>
                  </a:moveTo>
                  <a:cubicBezTo>
                    <a:pt x="923" y="2541"/>
                    <a:pt x="972" y="2614"/>
                    <a:pt x="972" y="2687"/>
                  </a:cubicBezTo>
                  <a:cubicBezTo>
                    <a:pt x="996" y="2833"/>
                    <a:pt x="923" y="2979"/>
                    <a:pt x="778" y="3027"/>
                  </a:cubicBezTo>
                  <a:cubicBezTo>
                    <a:pt x="705" y="2906"/>
                    <a:pt x="681" y="2736"/>
                    <a:pt x="729" y="2590"/>
                  </a:cubicBezTo>
                  <a:cubicBezTo>
                    <a:pt x="729" y="2566"/>
                    <a:pt x="753" y="2541"/>
                    <a:pt x="802" y="2541"/>
                  </a:cubicBezTo>
                  <a:close/>
                  <a:moveTo>
                    <a:pt x="3720" y="2701"/>
                  </a:moveTo>
                  <a:cubicBezTo>
                    <a:pt x="3727" y="2701"/>
                    <a:pt x="3734" y="2704"/>
                    <a:pt x="3741" y="2712"/>
                  </a:cubicBezTo>
                  <a:lnTo>
                    <a:pt x="3814" y="2712"/>
                  </a:lnTo>
                  <a:cubicBezTo>
                    <a:pt x="3960" y="2736"/>
                    <a:pt x="4081" y="2906"/>
                    <a:pt x="4057" y="3052"/>
                  </a:cubicBezTo>
                  <a:cubicBezTo>
                    <a:pt x="4038" y="3055"/>
                    <a:pt x="4020" y="3056"/>
                    <a:pt x="4001" y="3056"/>
                  </a:cubicBezTo>
                  <a:cubicBezTo>
                    <a:pt x="3875" y="3056"/>
                    <a:pt x="3756" y="2987"/>
                    <a:pt x="3693" y="2882"/>
                  </a:cubicBezTo>
                  <a:cubicBezTo>
                    <a:pt x="3669" y="2833"/>
                    <a:pt x="3644" y="2784"/>
                    <a:pt x="3669" y="2736"/>
                  </a:cubicBezTo>
                  <a:cubicBezTo>
                    <a:pt x="3686" y="2719"/>
                    <a:pt x="3703" y="2701"/>
                    <a:pt x="3720" y="2701"/>
                  </a:cubicBezTo>
                  <a:close/>
                  <a:moveTo>
                    <a:pt x="2381" y="3343"/>
                  </a:moveTo>
                  <a:cubicBezTo>
                    <a:pt x="2527" y="3392"/>
                    <a:pt x="2624" y="3537"/>
                    <a:pt x="2648" y="3683"/>
                  </a:cubicBezTo>
                  <a:cubicBezTo>
                    <a:pt x="2648" y="3756"/>
                    <a:pt x="2600" y="3805"/>
                    <a:pt x="2478" y="3853"/>
                  </a:cubicBezTo>
                  <a:cubicBezTo>
                    <a:pt x="2405" y="3756"/>
                    <a:pt x="2357" y="3610"/>
                    <a:pt x="2357" y="3465"/>
                  </a:cubicBezTo>
                  <a:cubicBezTo>
                    <a:pt x="2357" y="3367"/>
                    <a:pt x="2381" y="3343"/>
                    <a:pt x="2381" y="3343"/>
                  </a:cubicBezTo>
                  <a:close/>
                  <a:moveTo>
                    <a:pt x="3124" y="188"/>
                  </a:moveTo>
                  <a:cubicBezTo>
                    <a:pt x="3276" y="188"/>
                    <a:pt x="3445" y="243"/>
                    <a:pt x="3620" y="355"/>
                  </a:cubicBezTo>
                  <a:cubicBezTo>
                    <a:pt x="4130" y="671"/>
                    <a:pt x="4300" y="1011"/>
                    <a:pt x="4276" y="1278"/>
                  </a:cubicBezTo>
                  <a:cubicBezTo>
                    <a:pt x="4203" y="1230"/>
                    <a:pt x="4154" y="1205"/>
                    <a:pt x="4081" y="1181"/>
                  </a:cubicBezTo>
                  <a:cubicBezTo>
                    <a:pt x="4033" y="1157"/>
                    <a:pt x="3984" y="1157"/>
                    <a:pt x="3936" y="1157"/>
                  </a:cubicBezTo>
                  <a:cubicBezTo>
                    <a:pt x="3839" y="1157"/>
                    <a:pt x="3741" y="1205"/>
                    <a:pt x="3693" y="1303"/>
                  </a:cubicBezTo>
                  <a:cubicBezTo>
                    <a:pt x="3644" y="1375"/>
                    <a:pt x="3644" y="1473"/>
                    <a:pt x="3693" y="1570"/>
                  </a:cubicBezTo>
                  <a:cubicBezTo>
                    <a:pt x="3741" y="1667"/>
                    <a:pt x="3863" y="1716"/>
                    <a:pt x="3984" y="1716"/>
                  </a:cubicBezTo>
                  <a:lnTo>
                    <a:pt x="4033" y="1716"/>
                  </a:lnTo>
                  <a:cubicBezTo>
                    <a:pt x="4154" y="1716"/>
                    <a:pt x="4276" y="1643"/>
                    <a:pt x="4349" y="1545"/>
                  </a:cubicBezTo>
                  <a:cubicBezTo>
                    <a:pt x="4616" y="1788"/>
                    <a:pt x="4762" y="2153"/>
                    <a:pt x="4762" y="2541"/>
                  </a:cubicBezTo>
                  <a:cubicBezTo>
                    <a:pt x="4737" y="2736"/>
                    <a:pt x="4592" y="2906"/>
                    <a:pt x="4422" y="2979"/>
                  </a:cubicBezTo>
                  <a:cubicBezTo>
                    <a:pt x="4349" y="3027"/>
                    <a:pt x="4276" y="3052"/>
                    <a:pt x="4203" y="3052"/>
                  </a:cubicBezTo>
                  <a:cubicBezTo>
                    <a:pt x="4203" y="2833"/>
                    <a:pt x="4057" y="2614"/>
                    <a:pt x="3814" y="2566"/>
                  </a:cubicBezTo>
                  <a:cubicBezTo>
                    <a:pt x="3791" y="2560"/>
                    <a:pt x="3767" y="2557"/>
                    <a:pt x="3742" y="2557"/>
                  </a:cubicBezTo>
                  <a:cubicBezTo>
                    <a:pt x="3662" y="2557"/>
                    <a:pt x="3578" y="2589"/>
                    <a:pt x="3523" y="2663"/>
                  </a:cubicBezTo>
                  <a:cubicBezTo>
                    <a:pt x="3474" y="2760"/>
                    <a:pt x="3474" y="2882"/>
                    <a:pt x="3547" y="2979"/>
                  </a:cubicBezTo>
                  <a:cubicBezTo>
                    <a:pt x="3644" y="3124"/>
                    <a:pt x="3814" y="3222"/>
                    <a:pt x="4009" y="3246"/>
                  </a:cubicBezTo>
                  <a:cubicBezTo>
                    <a:pt x="3839" y="3562"/>
                    <a:pt x="3547" y="3805"/>
                    <a:pt x="3207" y="3926"/>
                  </a:cubicBezTo>
                  <a:cubicBezTo>
                    <a:pt x="3093" y="3983"/>
                    <a:pt x="2979" y="4007"/>
                    <a:pt x="2865" y="4007"/>
                  </a:cubicBezTo>
                  <a:cubicBezTo>
                    <a:pt x="2785" y="4007"/>
                    <a:pt x="2704" y="3995"/>
                    <a:pt x="2624" y="3975"/>
                  </a:cubicBezTo>
                  <a:cubicBezTo>
                    <a:pt x="2721" y="3902"/>
                    <a:pt x="2770" y="3805"/>
                    <a:pt x="2794" y="3707"/>
                  </a:cubicBezTo>
                  <a:cubicBezTo>
                    <a:pt x="2770" y="3489"/>
                    <a:pt x="2624" y="3295"/>
                    <a:pt x="2405" y="3222"/>
                  </a:cubicBezTo>
                  <a:cubicBezTo>
                    <a:pt x="2393" y="3209"/>
                    <a:pt x="2387" y="3203"/>
                    <a:pt x="2381" y="3203"/>
                  </a:cubicBezTo>
                  <a:cubicBezTo>
                    <a:pt x="2375" y="3203"/>
                    <a:pt x="2369" y="3209"/>
                    <a:pt x="2357" y="3222"/>
                  </a:cubicBezTo>
                  <a:cubicBezTo>
                    <a:pt x="2284" y="3222"/>
                    <a:pt x="2211" y="3270"/>
                    <a:pt x="2211" y="3343"/>
                  </a:cubicBezTo>
                  <a:cubicBezTo>
                    <a:pt x="2138" y="3537"/>
                    <a:pt x="2187" y="3756"/>
                    <a:pt x="2308" y="3950"/>
                  </a:cubicBezTo>
                  <a:cubicBezTo>
                    <a:pt x="2211" y="3950"/>
                    <a:pt x="2114" y="3975"/>
                    <a:pt x="2041" y="3975"/>
                  </a:cubicBezTo>
                  <a:cubicBezTo>
                    <a:pt x="1531" y="3975"/>
                    <a:pt x="1069" y="3683"/>
                    <a:pt x="851" y="3222"/>
                  </a:cubicBezTo>
                  <a:cubicBezTo>
                    <a:pt x="1021" y="3124"/>
                    <a:pt x="1142" y="2930"/>
                    <a:pt x="1118" y="2736"/>
                  </a:cubicBezTo>
                  <a:cubicBezTo>
                    <a:pt x="1118" y="2546"/>
                    <a:pt x="989" y="2411"/>
                    <a:pt x="828" y="2411"/>
                  </a:cubicBezTo>
                  <a:cubicBezTo>
                    <a:pt x="804" y="2411"/>
                    <a:pt x="779" y="2414"/>
                    <a:pt x="753" y="2420"/>
                  </a:cubicBezTo>
                  <a:cubicBezTo>
                    <a:pt x="681" y="2420"/>
                    <a:pt x="608" y="2493"/>
                    <a:pt x="559" y="2566"/>
                  </a:cubicBezTo>
                  <a:cubicBezTo>
                    <a:pt x="511" y="2736"/>
                    <a:pt x="511" y="2930"/>
                    <a:pt x="608" y="3100"/>
                  </a:cubicBezTo>
                  <a:cubicBezTo>
                    <a:pt x="559" y="3100"/>
                    <a:pt x="511" y="3076"/>
                    <a:pt x="486" y="3076"/>
                  </a:cubicBezTo>
                  <a:cubicBezTo>
                    <a:pt x="243" y="2979"/>
                    <a:pt x="146" y="2493"/>
                    <a:pt x="243" y="1958"/>
                  </a:cubicBezTo>
                  <a:cubicBezTo>
                    <a:pt x="316" y="1545"/>
                    <a:pt x="535" y="1060"/>
                    <a:pt x="899" y="1060"/>
                  </a:cubicBezTo>
                  <a:lnTo>
                    <a:pt x="996" y="1060"/>
                  </a:lnTo>
                  <a:lnTo>
                    <a:pt x="1069" y="1084"/>
                  </a:lnTo>
                  <a:cubicBezTo>
                    <a:pt x="1045" y="1303"/>
                    <a:pt x="1191" y="1521"/>
                    <a:pt x="1385" y="1643"/>
                  </a:cubicBezTo>
                  <a:cubicBezTo>
                    <a:pt x="1444" y="1662"/>
                    <a:pt x="1497" y="1671"/>
                    <a:pt x="1545" y="1671"/>
                  </a:cubicBezTo>
                  <a:cubicBezTo>
                    <a:pt x="1675" y="1671"/>
                    <a:pt x="1762" y="1604"/>
                    <a:pt x="1798" y="1497"/>
                  </a:cubicBezTo>
                  <a:cubicBezTo>
                    <a:pt x="1847" y="1327"/>
                    <a:pt x="1652" y="1108"/>
                    <a:pt x="1239" y="962"/>
                  </a:cubicBezTo>
                  <a:cubicBezTo>
                    <a:pt x="1239" y="574"/>
                    <a:pt x="1531" y="234"/>
                    <a:pt x="1919" y="209"/>
                  </a:cubicBezTo>
                  <a:cubicBezTo>
                    <a:pt x="1976" y="197"/>
                    <a:pt x="2032" y="191"/>
                    <a:pt x="2088" y="191"/>
                  </a:cubicBezTo>
                  <a:cubicBezTo>
                    <a:pt x="2248" y="191"/>
                    <a:pt x="2401" y="241"/>
                    <a:pt x="2527" y="331"/>
                  </a:cubicBezTo>
                  <a:cubicBezTo>
                    <a:pt x="2454" y="428"/>
                    <a:pt x="2405" y="525"/>
                    <a:pt x="2357" y="647"/>
                  </a:cubicBezTo>
                  <a:cubicBezTo>
                    <a:pt x="2357" y="647"/>
                    <a:pt x="2357" y="671"/>
                    <a:pt x="2357" y="671"/>
                  </a:cubicBezTo>
                  <a:cubicBezTo>
                    <a:pt x="2381" y="768"/>
                    <a:pt x="2430" y="962"/>
                    <a:pt x="2575" y="962"/>
                  </a:cubicBezTo>
                  <a:cubicBezTo>
                    <a:pt x="2624" y="938"/>
                    <a:pt x="2673" y="938"/>
                    <a:pt x="2721" y="914"/>
                  </a:cubicBezTo>
                  <a:cubicBezTo>
                    <a:pt x="2770" y="865"/>
                    <a:pt x="2818" y="768"/>
                    <a:pt x="2843" y="695"/>
                  </a:cubicBezTo>
                  <a:cubicBezTo>
                    <a:pt x="2867" y="574"/>
                    <a:pt x="2818" y="428"/>
                    <a:pt x="2745" y="331"/>
                  </a:cubicBezTo>
                  <a:cubicBezTo>
                    <a:pt x="2851" y="237"/>
                    <a:pt x="2980" y="188"/>
                    <a:pt x="3124" y="188"/>
                  </a:cubicBezTo>
                  <a:close/>
                  <a:moveTo>
                    <a:pt x="2083" y="0"/>
                  </a:moveTo>
                  <a:cubicBezTo>
                    <a:pt x="2029" y="0"/>
                    <a:pt x="1974" y="5"/>
                    <a:pt x="1919" y="15"/>
                  </a:cubicBezTo>
                  <a:cubicBezTo>
                    <a:pt x="1482" y="64"/>
                    <a:pt x="1118" y="428"/>
                    <a:pt x="1094" y="890"/>
                  </a:cubicBezTo>
                  <a:lnTo>
                    <a:pt x="1045" y="890"/>
                  </a:lnTo>
                  <a:cubicBezTo>
                    <a:pt x="996" y="890"/>
                    <a:pt x="948" y="865"/>
                    <a:pt x="923" y="865"/>
                  </a:cubicBezTo>
                  <a:cubicBezTo>
                    <a:pt x="438" y="865"/>
                    <a:pt x="170" y="1424"/>
                    <a:pt x="98" y="1910"/>
                  </a:cubicBezTo>
                  <a:cubicBezTo>
                    <a:pt x="0" y="2444"/>
                    <a:pt x="98" y="3052"/>
                    <a:pt x="438" y="3197"/>
                  </a:cubicBezTo>
                  <a:cubicBezTo>
                    <a:pt x="535" y="3222"/>
                    <a:pt x="608" y="3246"/>
                    <a:pt x="705" y="3246"/>
                  </a:cubicBezTo>
                  <a:cubicBezTo>
                    <a:pt x="948" y="3732"/>
                    <a:pt x="1434" y="4072"/>
                    <a:pt x="1992" y="4096"/>
                  </a:cubicBezTo>
                  <a:lnTo>
                    <a:pt x="2065" y="4096"/>
                  </a:lnTo>
                  <a:cubicBezTo>
                    <a:pt x="2187" y="4096"/>
                    <a:pt x="2308" y="4072"/>
                    <a:pt x="2430" y="4048"/>
                  </a:cubicBezTo>
                  <a:cubicBezTo>
                    <a:pt x="2551" y="4120"/>
                    <a:pt x="2697" y="4169"/>
                    <a:pt x="2843" y="4169"/>
                  </a:cubicBezTo>
                  <a:cubicBezTo>
                    <a:pt x="2988" y="4169"/>
                    <a:pt x="3134" y="4120"/>
                    <a:pt x="3280" y="4072"/>
                  </a:cubicBezTo>
                  <a:cubicBezTo>
                    <a:pt x="3693" y="3926"/>
                    <a:pt x="4033" y="3610"/>
                    <a:pt x="4203" y="3197"/>
                  </a:cubicBezTo>
                  <a:cubicBezTo>
                    <a:pt x="4300" y="3173"/>
                    <a:pt x="4397" y="3149"/>
                    <a:pt x="4494" y="3100"/>
                  </a:cubicBezTo>
                  <a:cubicBezTo>
                    <a:pt x="4737" y="3003"/>
                    <a:pt x="4907" y="2784"/>
                    <a:pt x="4932" y="2517"/>
                  </a:cubicBezTo>
                  <a:cubicBezTo>
                    <a:pt x="4956" y="2080"/>
                    <a:pt x="4762" y="1643"/>
                    <a:pt x="4446" y="1351"/>
                  </a:cubicBezTo>
                  <a:cubicBezTo>
                    <a:pt x="4543" y="1035"/>
                    <a:pt x="4349" y="574"/>
                    <a:pt x="3741" y="209"/>
                  </a:cubicBezTo>
                  <a:cubicBezTo>
                    <a:pt x="3523" y="88"/>
                    <a:pt x="3322" y="27"/>
                    <a:pt x="3143" y="27"/>
                  </a:cubicBezTo>
                  <a:cubicBezTo>
                    <a:pt x="2964" y="27"/>
                    <a:pt x="2806" y="88"/>
                    <a:pt x="2673" y="209"/>
                  </a:cubicBezTo>
                  <a:cubicBezTo>
                    <a:pt x="2499" y="74"/>
                    <a:pt x="2294" y="0"/>
                    <a:pt x="208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4"/>
            <p:cNvSpPr/>
            <p:nvPr/>
          </p:nvSpPr>
          <p:spPr>
            <a:xfrm rot="10232062">
              <a:off x="373215" y="314255"/>
              <a:ext cx="132470" cy="134621"/>
            </a:xfrm>
            <a:custGeom>
              <a:avLst/>
              <a:gdLst/>
              <a:ahLst/>
              <a:cxnLst/>
              <a:rect l="l" t="t" r="r" b="b"/>
              <a:pathLst>
                <a:path w="1555" h="1580" extrusionOk="0">
                  <a:moveTo>
                    <a:pt x="777" y="1"/>
                  </a:moveTo>
                  <a:cubicBezTo>
                    <a:pt x="340" y="1"/>
                    <a:pt x="0" y="365"/>
                    <a:pt x="0" y="802"/>
                  </a:cubicBezTo>
                  <a:cubicBezTo>
                    <a:pt x="0" y="1239"/>
                    <a:pt x="340" y="1580"/>
                    <a:pt x="777" y="1580"/>
                  </a:cubicBezTo>
                  <a:cubicBezTo>
                    <a:pt x="1215" y="1580"/>
                    <a:pt x="1555" y="1239"/>
                    <a:pt x="1555" y="802"/>
                  </a:cubicBezTo>
                  <a:cubicBezTo>
                    <a:pt x="1555" y="365"/>
                    <a:pt x="1215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9"/>
          <p:cNvSpPr txBox="1">
            <a:spLocks noGrp="1"/>
          </p:cNvSpPr>
          <p:nvPr>
            <p:ph type="subTitle" idx="1"/>
          </p:nvPr>
        </p:nvSpPr>
        <p:spPr>
          <a:xfrm>
            <a:off x="4417600" y="2168750"/>
            <a:ext cx="3472500" cy="218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58" name="Google Shape;358;p9"/>
          <p:cNvSpPr txBox="1">
            <a:spLocks noGrp="1"/>
          </p:cNvSpPr>
          <p:nvPr>
            <p:ph type="title"/>
          </p:nvPr>
        </p:nvSpPr>
        <p:spPr>
          <a:xfrm>
            <a:off x="4417600" y="954100"/>
            <a:ext cx="3633300" cy="108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59" name="Google Shape;359;p9"/>
          <p:cNvGrpSpPr/>
          <p:nvPr/>
        </p:nvGrpSpPr>
        <p:grpSpPr>
          <a:xfrm>
            <a:off x="-362575" y="107879"/>
            <a:ext cx="2010058" cy="1281879"/>
            <a:chOff x="7239867" y="1514545"/>
            <a:chExt cx="2525833" cy="1610805"/>
          </a:xfrm>
        </p:grpSpPr>
        <p:grpSp>
          <p:nvGrpSpPr>
            <p:cNvPr id="360" name="Google Shape;360;p9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361" name="Google Shape;361;p9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362" name="Google Shape;362;p9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3" name="Google Shape;363;p9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4" name="Google Shape;364;p9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5" name="Google Shape;365;p9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6" name="Google Shape;366;p9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7" name="Google Shape;367;p9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68" name="Google Shape;368;p9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9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0" name="Google Shape;370;p9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1" name="Google Shape;371;p9"/>
          <p:cNvGrpSpPr/>
          <p:nvPr/>
        </p:nvGrpSpPr>
        <p:grpSpPr>
          <a:xfrm rot="-2398771" flipH="1">
            <a:off x="8091903" y="4376591"/>
            <a:ext cx="1016105" cy="607224"/>
            <a:chOff x="1202177" y="4613417"/>
            <a:chExt cx="528376" cy="315757"/>
          </a:xfrm>
        </p:grpSpPr>
        <p:sp>
          <p:nvSpPr>
            <p:cNvPr id="372" name="Google Shape;372;p9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9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9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9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9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8" name="Google Shape;378;p9"/>
          <p:cNvGrpSpPr/>
          <p:nvPr/>
        </p:nvGrpSpPr>
        <p:grpSpPr>
          <a:xfrm>
            <a:off x="8434827" y="188005"/>
            <a:ext cx="495544" cy="469263"/>
            <a:chOff x="2736573" y="4286656"/>
            <a:chExt cx="316076" cy="299294"/>
          </a:xfrm>
        </p:grpSpPr>
        <p:sp>
          <p:nvSpPr>
            <p:cNvPr id="379" name="Google Shape;379;p9"/>
            <p:cNvSpPr/>
            <p:nvPr/>
          </p:nvSpPr>
          <p:spPr>
            <a:xfrm>
              <a:off x="2867907" y="4291145"/>
              <a:ext cx="173578" cy="177388"/>
            </a:xfrm>
            <a:custGeom>
              <a:avLst/>
              <a:gdLst/>
              <a:ahLst/>
              <a:cxnLst/>
              <a:rect l="l" t="t" r="r" b="b"/>
              <a:pathLst>
                <a:path w="1508" h="1541" extrusionOk="0">
                  <a:moveTo>
                    <a:pt x="900" y="132"/>
                  </a:moveTo>
                  <a:lnTo>
                    <a:pt x="900" y="132"/>
                  </a:lnTo>
                  <a:cubicBezTo>
                    <a:pt x="778" y="472"/>
                    <a:pt x="608" y="812"/>
                    <a:pt x="390" y="1103"/>
                  </a:cubicBezTo>
                  <a:cubicBezTo>
                    <a:pt x="365" y="1128"/>
                    <a:pt x="365" y="1152"/>
                    <a:pt x="390" y="1176"/>
                  </a:cubicBezTo>
                  <a:cubicBezTo>
                    <a:pt x="402" y="1188"/>
                    <a:pt x="420" y="1194"/>
                    <a:pt x="435" y="1194"/>
                  </a:cubicBezTo>
                  <a:cubicBezTo>
                    <a:pt x="450" y="1194"/>
                    <a:pt x="463" y="1188"/>
                    <a:pt x="463" y="1176"/>
                  </a:cubicBezTo>
                  <a:cubicBezTo>
                    <a:pt x="705" y="1006"/>
                    <a:pt x="973" y="885"/>
                    <a:pt x="1264" y="812"/>
                  </a:cubicBezTo>
                  <a:cubicBezTo>
                    <a:pt x="1337" y="812"/>
                    <a:pt x="1361" y="860"/>
                    <a:pt x="1361" y="860"/>
                  </a:cubicBezTo>
                  <a:cubicBezTo>
                    <a:pt x="1361" y="860"/>
                    <a:pt x="1361" y="885"/>
                    <a:pt x="1361" y="885"/>
                  </a:cubicBezTo>
                  <a:cubicBezTo>
                    <a:pt x="1313" y="1030"/>
                    <a:pt x="875" y="1273"/>
                    <a:pt x="584" y="1395"/>
                  </a:cubicBezTo>
                  <a:lnTo>
                    <a:pt x="147" y="1055"/>
                  </a:lnTo>
                  <a:cubicBezTo>
                    <a:pt x="365" y="666"/>
                    <a:pt x="730" y="156"/>
                    <a:pt x="900" y="132"/>
                  </a:cubicBezTo>
                  <a:close/>
                  <a:moveTo>
                    <a:pt x="958" y="1"/>
                  </a:moveTo>
                  <a:cubicBezTo>
                    <a:pt x="948" y="1"/>
                    <a:pt x="937" y="4"/>
                    <a:pt x="924" y="10"/>
                  </a:cubicBezTo>
                  <a:cubicBezTo>
                    <a:pt x="608" y="10"/>
                    <a:pt x="122" y="860"/>
                    <a:pt x="25" y="1055"/>
                  </a:cubicBezTo>
                  <a:cubicBezTo>
                    <a:pt x="1" y="1079"/>
                    <a:pt x="1" y="1103"/>
                    <a:pt x="25" y="1128"/>
                  </a:cubicBezTo>
                  <a:lnTo>
                    <a:pt x="511" y="1516"/>
                  </a:lnTo>
                  <a:cubicBezTo>
                    <a:pt x="535" y="1516"/>
                    <a:pt x="535" y="1516"/>
                    <a:pt x="560" y="1540"/>
                  </a:cubicBezTo>
                  <a:lnTo>
                    <a:pt x="608" y="1540"/>
                  </a:lnTo>
                  <a:cubicBezTo>
                    <a:pt x="730" y="1468"/>
                    <a:pt x="1410" y="1200"/>
                    <a:pt x="1483" y="933"/>
                  </a:cubicBezTo>
                  <a:cubicBezTo>
                    <a:pt x="1507" y="885"/>
                    <a:pt x="1507" y="836"/>
                    <a:pt x="1483" y="787"/>
                  </a:cubicBezTo>
                  <a:cubicBezTo>
                    <a:pt x="1434" y="715"/>
                    <a:pt x="1361" y="690"/>
                    <a:pt x="1264" y="690"/>
                  </a:cubicBezTo>
                  <a:cubicBezTo>
                    <a:pt x="1046" y="715"/>
                    <a:pt x="851" y="787"/>
                    <a:pt x="657" y="909"/>
                  </a:cubicBezTo>
                  <a:cubicBezTo>
                    <a:pt x="851" y="617"/>
                    <a:pt x="1094" y="204"/>
                    <a:pt x="1021" y="59"/>
                  </a:cubicBezTo>
                  <a:cubicBezTo>
                    <a:pt x="1003" y="23"/>
                    <a:pt x="986" y="1"/>
                    <a:pt x="9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9"/>
            <p:cNvSpPr/>
            <p:nvPr/>
          </p:nvSpPr>
          <p:spPr>
            <a:xfrm>
              <a:off x="2775708" y="4407871"/>
              <a:ext cx="166672" cy="178079"/>
            </a:xfrm>
            <a:custGeom>
              <a:avLst/>
              <a:gdLst/>
              <a:ahLst/>
              <a:cxnLst/>
              <a:rect l="l" t="t" r="r" b="b"/>
              <a:pathLst>
                <a:path w="1448" h="1547" extrusionOk="0">
                  <a:moveTo>
                    <a:pt x="876" y="0"/>
                  </a:moveTo>
                  <a:cubicBezTo>
                    <a:pt x="862" y="0"/>
                    <a:pt x="846" y="6"/>
                    <a:pt x="826" y="16"/>
                  </a:cubicBezTo>
                  <a:cubicBezTo>
                    <a:pt x="802" y="41"/>
                    <a:pt x="73" y="551"/>
                    <a:pt x="25" y="1061"/>
                  </a:cubicBezTo>
                  <a:cubicBezTo>
                    <a:pt x="0" y="1207"/>
                    <a:pt x="73" y="1255"/>
                    <a:pt x="97" y="1255"/>
                  </a:cubicBezTo>
                  <a:cubicBezTo>
                    <a:pt x="104" y="1256"/>
                    <a:pt x="111" y="1257"/>
                    <a:pt x="118" y="1257"/>
                  </a:cubicBezTo>
                  <a:cubicBezTo>
                    <a:pt x="292" y="1257"/>
                    <a:pt x="593" y="978"/>
                    <a:pt x="826" y="745"/>
                  </a:cubicBezTo>
                  <a:lnTo>
                    <a:pt x="826" y="745"/>
                  </a:lnTo>
                  <a:cubicBezTo>
                    <a:pt x="705" y="964"/>
                    <a:pt x="681" y="1207"/>
                    <a:pt x="681" y="1450"/>
                  </a:cubicBezTo>
                  <a:cubicBezTo>
                    <a:pt x="705" y="1498"/>
                    <a:pt x="753" y="1547"/>
                    <a:pt x="826" y="1547"/>
                  </a:cubicBezTo>
                  <a:lnTo>
                    <a:pt x="851" y="1547"/>
                  </a:lnTo>
                  <a:cubicBezTo>
                    <a:pt x="1191" y="1547"/>
                    <a:pt x="1385" y="648"/>
                    <a:pt x="1434" y="478"/>
                  </a:cubicBezTo>
                  <a:cubicBezTo>
                    <a:pt x="1447" y="423"/>
                    <a:pt x="1415" y="392"/>
                    <a:pt x="1380" y="392"/>
                  </a:cubicBezTo>
                  <a:cubicBezTo>
                    <a:pt x="1352" y="392"/>
                    <a:pt x="1323" y="411"/>
                    <a:pt x="1312" y="454"/>
                  </a:cubicBezTo>
                  <a:cubicBezTo>
                    <a:pt x="1215" y="939"/>
                    <a:pt x="996" y="1425"/>
                    <a:pt x="851" y="1425"/>
                  </a:cubicBezTo>
                  <a:lnTo>
                    <a:pt x="826" y="1425"/>
                  </a:lnTo>
                  <a:cubicBezTo>
                    <a:pt x="753" y="1255"/>
                    <a:pt x="1069" y="551"/>
                    <a:pt x="1093" y="478"/>
                  </a:cubicBezTo>
                  <a:lnTo>
                    <a:pt x="1093" y="454"/>
                  </a:lnTo>
                  <a:cubicBezTo>
                    <a:pt x="1118" y="429"/>
                    <a:pt x="1093" y="405"/>
                    <a:pt x="1069" y="381"/>
                  </a:cubicBezTo>
                  <a:cubicBezTo>
                    <a:pt x="1057" y="369"/>
                    <a:pt x="1045" y="363"/>
                    <a:pt x="1033" y="363"/>
                  </a:cubicBezTo>
                  <a:cubicBezTo>
                    <a:pt x="1021" y="363"/>
                    <a:pt x="1008" y="369"/>
                    <a:pt x="996" y="381"/>
                  </a:cubicBezTo>
                  <a:cubicBezTo>
                    <a:pt x="759" y="642"/>
                    <a:pt x="267" y="1135"/>
                    <a:pt x="153" y="1135"/>
                  </a:cubicBezTo>
                  <a:cubicBezTo>
                    <a:pt x="151" y="1135"/>
                    <a:pt x="148" y="1134"/>
                    <a:pt x="146" y="1134"/>
                  </a:cubicBezTo>
                  <a:lnTo>
                    <a:pt x="146" y="1061"/>
                  </a:lnTo>
                  <a:cubicBezTo>
                    <a:pt x="195" y="624"/>
                    <a:pt x="899" y="114"/>
                    <a:pt x="899" y="114"/>
                  </a:cubicBezTo>
                  <a:cubicBezTo>
                    <a:pt x="948" y="89"/>
                    <a:pt x="948" y="65"/>
                    <a:pt x="923" y="41"/>
                  </a:cubicBezTo>
                  <a:cubicBezTo>
                    <a:pt x="909" y="12"/>
                    <a:pt x="895" y="0"/>
                    <a:pt x="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9"/>
            <p:cNvSpPr/>
            <p:nvPr/>
          </p:nvSpPr>
          <p:spPr>
            <a:xfrm>
              <a:off x="2736573" y="4286656"/>
              <a:ext cx="137090" cy="122480"/>
            </a:xfrm>
            <a:custGeom>
              <a:avLst/>
              <a:gdLst/>
              <a:ahLst/>
              <a:cxnLst/>
              <a:rect l="l" t="t" r="r" b="b"/>
              <a:pathLst>
                <a:path w="1191" h="1064" extrusionOk="0">
                  <a:moveTo>
                    <a:pt x="923" y="0"/>
                  </a:moveTo>
                  <a:cubicBezTo>
                    <a:pt x="875" y="0"/>
                    <a:pt x="850" y="25"/>
                    <a:pt x="826" y="49"/>
                  </a:cubicBezTo>
                  <a:cubicBezTo>
                    <a:pt x="729" y="268"/>
                    <a:pt x="729" y="511"/>
                    <a:pt x="802" y="754"/>
                  </a:cubicBezTo>
                  <a:cubicBezTo>
                    <a:pt x="691" y="743"/>
                    <a:pt x="585" y="738"/>
                    <a:pt x="481" y="738"/>
                  </a:cubicBezTo>
                  <a:cubicBezTo>
                    <a:pt x="333" y="738"/>
                    <a:pt x="191" y="749"/>
                    <a:pt x="49" y="778"/>
                  </a:cubicBezTo>
                  <a:cubicBezTo>
                    <a:pt x="25" y="778"/>
                    <a:pt x="0" y="826"/>
                    <a:pt x="0" y="851"/>
                  </a:cubicBezTo>
                  <a:cubicBezTo>
                    <a:pt x="25" y="875"/>
                    <a:pt x="49" y="899"/>
                    <a:pt x="97" y="899"/>
                  </a:cubicBezTo>
                  <a:cubicBezTo>
                    <a:pt x="219" y="863"/>
                    <a:pt x="346" y="845"/>
                    <a:pt x="477" y="845"/>
                  </a:cubicBezTo>
                  <a:cubicBezTo>
                    <a:pt x="608" y="845"/>
                    <a:pt x="741" y="863"/>
                    <a:pt x="875" y="899"/>
                  </a:cubicBezTo>
                  <a:cubicBezTo>
                    <a:pt x="923" y="972"/>
                    <a:pt x="1021" y="1021"/>
                    <a:pt x="1093" y="1045"/>
                  </a:cubicBezTo>
                  <a:cubicBezTo>
                    <a:pt x="1106" y="1057"/>
                    <a:pt x="1118" y="1063"/>
                    <a:pt x="1130" y="1063"/>
                  </a:cubicBezTo>
                  <a:cubicBezTo>
                    <a:pt x="1142" y="1063"/>
                    <a:pt x="1154" y="1057"/>
                    <a:pt x="1166" y="1045"/>
                  </a:cubicBezTo>
                  <a:cubicBezTo>
                    <a:pt x="1191" y="1021"/>
                    <a:pt x="1191" y="996"/>
                    <a:pt x="1166" y="972"/>
                  </a:cubicBezTo>
                  <a:cubicBezTo>
                    <a:pt x="1118" y="899"/>
                    <a:pt x="1045" y="851"/>
                    <a:pt x="972" y="802"/>
                  </a:cubicBezTo>
                  <a:cubicBezTo>
                    <a:pt x="948" y="802"/>
                    <a:pt x="948" y="778"/>
                    <a:pt x="923" y="754"/>
                  </a:cubicBezTo>
                  <a:cubicBezTo>
                    <a:pt x="850" y="535"/>
                    <a:pt x="850" y="292"/>
                    <a:pt x="948" y="98"/>
                  </a:cubicBezTo>
                  <a:cubicBezTo>
                    <a:pt x="972" y="49"/>
                    <a:pt x="948" y="25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9"/>
            <p:cNvSpPr/>
            <p:nvPr/>
          </p:nvSpPr>
          <p:spPr>
            <a:xfrm>
              <a:off x="2921890" y="4453916"/>
              <a:ext cx="130759" cy="109702"/>
            </a:xfrm>
            <a:custGeom>
              <a:avLst/>
              <a:gdLst/>
              <a:ahLst/>
              <a:cxnLst/>
              <a:rect l="l" t="t" r="r" b="b"/>
              <a:pathLst>
                <a:path w="1136" h="953" extrusionOk="0">
                  <a:moveTo>
                    <a:pt x="110" y="0"/>
                  </a:moveTo>
                  <a:cubicBezTo>
                    <a:pt x="49" y="0"/>
                    <a:pt x="0" y="63"/>
                    <a:pt x="42" y="126"/>
                  </a:cubicBezTo>
                  <a:lnTo>
                    <a:pt x="1038" y="928"/>
                  </a:lnTo>
                  <a:cubicBezTo>
                    <a:pt x="1038" y="952"/>
                    <a:pt x="1062" y="952"/>
                    <a:pt x="1062" y="952"/>
                  </a:cubicBezTo>
                  <a:cubicBezTo>
                    <a:pt x="1087" y="952"/>
                    <a:pt x="1111" y="952"/>
                    <a:pt x="1111" y="928"/>
                  </a:cubicBezTo>
                  <a:cubicBezTo>
                    <a:pt x="1135" y="904"/>
                    <a:pt x="1135" y="855"/>
                    <a:pt x="1111" y="831"/>
                  </a:cubicBezTo>
                  <a:lnTo>
                    <a:pt x="139" y="5"/>
                  </a:lnTo>
                  <a:cubicBezTo>
                    <a:pt x="130" y="2"/>
                    <a:pt x="120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CUSTOM_19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3"/>
          <p:cNvSpPr txBox="1">
            <a:spLocks noGrp="1"/>
          </p:cNvSpPr>
          <p:nvPr>
            <p:ph type="title" hasCustomPrompt="1"/>
          </p:nvPr>
        </p:nvSpPr>
        <p:spPr>
          <a:xfrm>
            <a:off x="1589800" y="3026613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88" name="Google Shape;488;p13"/>
          <p:cNvSpPr/>
          <p:nvPr/>
        </p:nvSpPr>
        <p:spPr>
          <a:xfrm rot="1356523" flipH="1">
            <a:off x="7359480" y="-103797"/>
            <a:ext cx="11640" cy="34572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13"/>
          <p:cNvSpPr txBox="1">
            <a:spLocks noGrp="1"/>
          </p:cNvSpPr>
          <p:nvPr>
            <p:ph type="title" idx="2"/>
          </p:nvPr>
        </p:nvSpPr>
        <p:spPr>
          <a:xfrm>
            <a:off x="849600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13"/>
          <p:cNvSpPr txBox="1">
            <a:spLocks noGrp="1"/>
          </p:cNvSpPr>
          <p:nvPr>
            <p:ph type="title" idx="3"/>
          </p:nvPr>
        </p:nvSpPr>
        <p:spPr>
          <a:xfrm>
            <a:off x="1108600" y="1994751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1" name="Google Shape;491;p13"/>
          <p:cNvSpPr txBox="1">
            <a:spLocks noGrp="1"/>
          </p:cNvSpPr>
          <p:nvPr>
            <p:ph type="subTitle" idx="1"/>
          </p:nvPr>
        </p:nvSpPr>
        <p:spPr>
          <a:xfrm>
            <a:off x="791950" y="225822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2" name="Google Shape;492;p13"/>
          <p:cNvSpPr txBox="1">
            <a:spLocks noGrp="1"/>
          </p:cNvSpPr>
          <p:nvPr>
            <p:ph type="title" idx="4"/>
          </p:nvPr>
        </p:nvSpPr>
        <p:spPr>
          <a:xfrm>
            <a:off x="6117800" y="2001701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subTitle" idx="5"/>
          </p:nvPr>
        </p:nvSpPr>
        <p:spPr>
          <a:xfrm>
            <a:off x="5801150" y="225822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4" name="Google Shape;494;p13"/>
          <p:cNvSpPr txBox="1">
            <a:spLocks noGrp="1"/>
          </p:cNvSpPr>
          <p:nvPr>
            <p:ph type="title" idx="6"/>
          </p:nvPr>
        </p:nvSpPr>
        <p:spPr>
          <a:xfrm>
            <a:off x="3651300" y="3710257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subTitle" idx="7"/>
          </p:nvPr>
        </p:nvSpPr>
        <p:spPr>
          <a:xfrm>
            <a:off x="3334650" y="403667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title" idx="8"/>
          </p:nvPr>
        </p:nvSpPr>
        <p:spPr>
          <a:xfrm>
            <a:off x="3651300" y="2001701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7" name="Google Shape;497;p13"/>
          <p:cNvSpPr txBox="1">
            <a:spLocks noGrp="1"/>
          </p:cNvSpPr>
          <p:nvPr>
            <p:ph type="subTitle" idx="9"/>
          </p:nvPr>
        </p:nvSpPr>
        <p:spPr>
          <a:xfrm>
            <a:off x="3334650" y="225822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8" name="Google Shape;498;p13"/>
          <p:cNvSpPr txBox="1">
            <a:spLocks noGrp="1"/>
          </p:cNvSpPr>
          <p:nvPr>
            <p:ph type="title" idx="13"/>
          </p:nvPr>
        </p:nvSpPr>
        <p:spPr>
          <a:xfrm>
            <a:off x="1108600" y="3710257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9" name="Google Shape;499;p13"/>
          <p:cNvSpPr txBox="1">
            <a:spLocks noGrp="1"/>
          </p:cNvSpPr>
          <p:nvPr>
            <p:ph type="subTitle" idx="14"/>
          </p:nvPr>
        </p:nvSpPr>
        <p:spPr>
          <a:xfrm>
            <a:off x="791950" y="403667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0" name="Google Shape;500;p13"/>
          <p:cNvSpPr txBox="1">
            <a:spLocks noGrp="1"/>
          </p:cNvSpPr>
          <p:nvPr>
            <p:ph type="title" idx="15"/>
          </p:nvPr>
        </p:nvSpPr>
        <p:spPr>
          <a:xfrm>
            <a:off x="6117800" y="3710257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38100" lvl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>
                <a:solidFill>
                  <a:srgbClr val="20212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501" name="Google Shape;501;p13"/>
          <p:cNvSpPr txBox="1">
            <a:spLocks noGrp="1"/>
          </p:cNvSpPr>
          <p:nvPr>
            <p:ph type="subTitle" idx="16"/>
          </p:nvPr>
        </p:nvSpPr>
        <p:spPr>
          <a:xfrm>
            <a:off x="5801150" y="403667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2" name="Google Shape;502;p13"/>
          <p:cNvSpPr txBox="1">
            <a:spLocks noGrp="1"/>
          </p:cNvSpPr>
          <p:nvPr>
            <p:ph type="title" idx="17" hasCustomPrompt="1"/>
          </p:nvPr>
        </p:nvSpPr>
        <p:spPr>
          <a:xfrm>
            <a:off x="4132500" y="3026613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503" name="Google Shape;503;p13"/>
          <p:cNvSpPr txBox="1">
            <a:spLocks noGrp="1"/>
          </p:cNvSpPr>
          <p:nvPr>
            <p:ph type="title" idx="18" hasCustomPrompt="1"/>
          </p:nvPr>
        </p:nvSpPr>
        <p:spPr>
          <a:xfrm>
            <a:off x="6599000" y="3026613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504" name="Google Shape;504;p13"/>
          <p:cNvSpPr txBox="1">
            <a:spLocks noGrp="1"/>
          </p:cNvSpPr>
          <p:nvPr>
            <p:ph type="title" idx="19" hasCustomPrompt="1"/>
          </p:nvPr>
        </p:nvSpPr>
        <p:spPr>
          <a:xfrm>
            <a:off x="1589800" y="1381882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505" name="Google Shape;505;p13"/>
          <p:cNvSpPr txBox="1">
            <a:spLocks noGrp="1"/>
          </p:cNvSpPr>
          <p:nvPr>
            <p:ph type="title" idx="20" hasCustomPrompt="1"/>
          </p:nvPr>
        </p:nvSpPr>
        <p:spPr>
          <a:xfrm>
            <a:off x="4132500" y="1381882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506" name="Google Shape;506;p13"/>
          <p:cNvSpPr txBox="1">
            <a:spLocks noGrp="1"/>
          </p:cNvSpPr>
          <p:nvPr>
            <p:ph type="title" idx="21" hasCustomPrompt="1"/>
          </p:nvPr>
        </p:nvSpPr>
        <p:spPr>
          <a:xfrm>
            <a:off x="6599000" y="1381882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grpSp>
        <p:nvGrpSpPr>
          <p:cNvPr id="507" name="Google Shape;507;p13"/>
          <p:cNvGrpSpPr/>
          <p:nvPr/>
        </p:nvGrpSpPr>
        <p:grpSpPr>
          <a:xfrm>
            <a:off x="-272142" y="1163263"/>
            <a:ext cx="1025973" cy="811032"/>
            <a:chOff x="855987" y="2204128"/>
            <a:chExt cx="1217483" cy="962421"/>
          </a:xfrm>
        </p:grpSpPr>
        <p:grpSp>
          <p:nvGrpSpPr>
            <p:cNvPr id="508" name="Google Shape;508;p1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509" name="Google Shape;509;p1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1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1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1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1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1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15" name="Google Shape;515;p1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6" name="Google Shape;516;p13"/>
          <p:cNvGrpSpPr/>
          <p:nvPr/>
        </p:nvGrpSpPr>
        <p:grpSpPr>
          <a:xfrm>
            <a:off x="7206765" y="153898"/>
            <a:ext cx="1651683" cy="719972"/>
            <a:chOff x="3965010" y="571479"/>
            <a:chExt cx="1651683" cy="719972"/>
          </a:xfrm>
        </p:grpSpPr>
        <p:grpSp>
          <p:nvGrpSpPr>
            <p:cNvPr id="517" name="Google Shape;517;p13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518" name="Google Shape;518;p13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519" name="Google Shape;519;p13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0" name="Google Shape;520;p13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1" name="Google Shape;521;p13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2" name="Google Shape;522;p13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23" name="Google Shape;523;p13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24" name="Google Shape;524;p13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5" name="Google Shape;525;p13"/>
          <p:cNvGrpSpPr/>
          <p:nvPr/>
        </p:nvGrpSpPr>
        <p:grpSpPr>
          <a:xfrm>
            <a:off x="5249331" y="105967"/>
            <a:ext cx="1456109" cy="488736"/>
            <a:chOff x="-951443" y="1326624"/>
            <a:chExt cx="441888" cy="148633"/>
          </a:xfrm>
        </p:grpSpPr>
        <p:sp>
          <p:nvSpPr>
            <p:cNvPr id="526" name="Google Shape;526;p13"/>
            <p:cNvSpPr/>
            <p:nvPr/>
          </p:nvSpPr>
          <p:spPr>
            <a:xfrm>
              <a:off x="-535145" y="1372897"/>
              <a:ext cx="25590" cy="22903"/>
            </a:xfrm>
            <a:custGeom>
              <a:avLst/>
              <a:gdLst/>
              <a:ahLst/>
              <a:cxnLst/>
              <a:rect l="l" t="t" r="r" b="b"/>
              <a:pathLst>
                <a:path w="657" h="588" extrusionOk="0">
                  <a:moveTo>
                    <a:pt x="76" y="0"/>
                  </a:moveTo>
                  <a:cubicBezTo>
                    <a:pt x="20" y="0"/>
                    <a:pt x="6" y="80"/>
                    <a:pt x="49" y="102"/>
                  </a:cubicBezTo>
                  <a:cubicBezTo>
                    <a:pt x="219" y="174"/>
                    <a:pt x="414" y="247"/>
                    <a:pt x="511" y="296"/>
                  </a:cubicBezTo>
                  <a:lnTo>
                    <a:pt x="1" y="490"/>
                  </a:lnTo>
                  <a:lnTo>
                    <a:pt x="49" y="587"/>
                  </a:lnTo>
                  <a:lnTo>
                    <a:pt x="608" y="344"/>
                  </a:lnTo>
                  <a:cubicBezTo>
                    <a:pt x="632" y="344"/>
                    <a:pt x="657" y="320"/>
                    <a:pt x="657" y="296"/>
                  </a:cubicBezTo>
                  <a:cubicBezTo>
                    <a:pt x="657" y="272"/>
                    <a:pt x="657" y="223"/>
                    <a:pt x="98" y="4"/>
                  </a:cubicBezTo>
                  <a:cubicBezTo>
                    <a:pt x="90" y="2"/>
                    <a:pt x="82" y="0"/>
                    <a:pt x="7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3"/>
            <p:cNvSpPr/>
            <p:nvPr/>
          </p:nvSpPr>
          <p:spPr>
            <a:xfrm>
              <a:off x="-636493" y="1326624"/>
              <a:ext cx="123160" cy="113656"/>
            </a:xfrm>
            <a:custGeom>
              <a:avLst/>
              <a:gdLst/>
              <a:ahLst/>
              <a:cxnLst/>
              <a:rect l="l" t="t" r="r" b="b"/>
              <a:pathLst>
                <a:path w="3162" h="2918" extrusionOk="0">
                  <a:moveTo>
                    <a:pt x="867" y="1"/>
                  </a:moveTo>
                  <a:cubicBezTo>
                    <a:pt x="678" y="1"/>
                    <a:pt x="1" y="1109"/>
                    <a:pt x="1024" y="1775"/>
                  </a:cubicBezTo>
                  <a:lnTo>
                    <a:pt x="514" y="1873"/>
                  </a:lnTo>
                  <a:cubicBezTo>
                    <a:pt x="514" y="1873"/>
                    <a:pt x="586" y="2917"/>
                    <a:pt x="1582" y="2917"/>
                  </a:cubicBezTo>
                  <a:cubicBezTo>
                    <a:pt x="2554" y="2917"/>
                    <a:pt x="3161" y="1265"/>
                    <a:pt x="2676" y="755"/>
                  </a:cubicBezTo>
                  <a:cubicBezTo>
                    <a:pt x="2577" y="662"/>
                    <a:pt x="2490" y="624"/>
                    <a:pt x="2413" y="624"/>
                  </a:cubicBezTo>
                  <a:cubicBezTo>
                    <a:pt x="2089" y="624"/>
                    <a:pt x="1947" y="1290"/>
                    <a:pt x="1947" y="1290"/>
                  </a:cubicBezTo>
                  <a:cubicBezTo>
                    <a:pt x="1947" y="1290"/>
                    <a:pt x="1048" y="51"/>
                    <a:pt x="878" y="2"/>
                  </a:cubicBezTo>
                  <a:cubicBezTo>
                    <a:pt x="874" y="1"/>
                    <a:pt x="871" y="1"/>
                    <a:pt x="8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3"/>
            <p:cNvSpPr/>
            <p:nvPr/>
          </p:nvSpPr>
          <p:spPr>
            <a:xfrm>
              <a:off x="-605139" y="1345593"/>
              <a:ext cx="35990" cy="47363"/>
            </a:xfrm>
            <a:custGeom>
              <a:avLst/>
              <a:gdLst/>
              <a:ahLst/>
              <a:cxnLst/>
              <a:rect l="l" t="t" r="r" b="b"/>
              <a:pathLst>
                <a:path w="924" h="1216" extrusionOk="0">
                  <a:moveTo>
                    <a:pt x="146" y="1"/>
                  </a:moveTo>
                  <a:cubicBezTo>
                    <a:pt x="121" y="1"/>
                    <a:pt x="121" y="25"/>
                    <a:pt x="97" y="49"/>
                  </a:cubicBezTo>
                  <a:cubicBezTo>
                    <a:pt x="49" y="122"/>
                    <a:pt x="121" y="268"/>
                    <a:pt x="219" y="438"/>
                  </a:cubicBezTo>
                  <a:cubicBezTo>
                    <a:pt x="194" y="414"/>
                    <a:pt x="146" y="390"/>
                    <a:pt x="97" y="390"/>
                  </a:cubicBezTo>
                  <a:cubicBezTo>
                    <a:pt x="73" y="390"/>
                    <a:pt x="49" y="414"/>
                    <a:pt x="49" y="438"/>
                  </a:cubicBezTo>
                  <a:cubicBezTo>
                    <a:pt x="0" y="584"/>
                    <a:pt x="24" y="730"/>
                    <a:pt x="97" y="851"/>
                  </a:cubicBezTo>
                  <a:cubicBezTo>
                    <a:pt x="219" y="1070"/>
                    <a:pt x="437" y="1215"/>
                    <a:pt x="704" y="1215"/>
                  </a:cubicBezTo>
                  <a:cubicBezTo>
                    <a:pt x="729" y="1215"/>
                    <a:pt x="753" y="1215"/>
                    <a:pt x="753" y="1191"/>
                  </a:cubicBezTo>
                  <a:cubicBezTo>
                    <a:pt x="753" y="1143"/>
                    <a:pt x="753" y="1118"/>
                    <a:pt x="704" y="1118"/>
                  </a:cubicBezTo>
                  <a:cubicBezTo>
                    <a:pt x="510" y="1118"/>
                    <a:pt x="316" y="997"/>
                    <a:pt x="219" y="827"/>
                  </a:cubicBezTo>
                  <a:cubicBezTo>
                    <a:pt x="146" y="730"/>
                    <a:pt x="121" y="632"/>
                    <a:pt x="146" y="511"/>
                  </a:cubicBezTo>
                  <a:lnTo>
                    <a:pt x="146" y="511"/>
                  </a:lnTo>
                  <a:cubicBezTo>
                    <a:pt x="267" y="608"/>
                    <a:pt x="389" y="705"/>
                    <a:pt x="486" y="827"/>
                  </a:cubicBezTo>
                  <a:cubicBezTo>
                    <a:pt x="498" y="839"/>
                    <a:pt x="510" y="845"/>
                    <a:pt x="522" y="845"/>
                  </a:cubicBezTo>
                  <a:cubicBezTo>
                    <a:pt x="534" y="845"/>
                    <a:pt x="547" y="839"/>
                    <a:pt x="559" y="827"/>
                  </a:cubicBezTo>
                  <a:cubicBezTo>
                    <a:pt x="559" y="803"/>
                    <a:pt x="559" y="778"/>
                    <a:pt x="559" y="754"/>
                  </a:cubicBezTo>
                  <a:cubicBezTo>
                    <a:pt x="413" y="560"/>
                    <a:pt x="292" y="365"/>
                    <a:pt x="194" y="122"/>
                  </a:cubicBezTo>
                  <a:lnTo>
                    <a:pt x="194" y="122"/>
                  </a:lnTo>
                  <a:cubicBezTo>
                    <a:pt x="437" y="341"/>
                    <a:pt x="632" y="560"/>
                    <a:pt x="826" y="827"/>
                  </a:cubicBezTo>
                  <a:lnTo>
                    <a:pt x="899" y="827"/>
                  </a:lnTo>
                  <a:cubicBezTo>
                    <a:pt x="923" y="803"/>
                    <a:pt x="923" y="754"/>
                    <a:pt x="899" y="754"/>
                  </a:cubicBezTo>
                  <a:cubicBezTo>
                    <a:pt x="680" y="462"/>
                    <a:pt x="292" y="1"/>
                    <a:pt x="14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3"/>
            <p:cNvSpPr/>
            <p:nvPr/>
          </p:nvSpPr>
          <p:spPr>
            <a:xfrm>
              <a:off x="-551232" y="1364133"/>
              <a:ext cx="16125" cy="15580"/>
            </a:xfrm>
            <a:custGeom>
              <a:avLst/>
              <a:gdLst/>
              <a:ahLst/>
              <a:cxnLst/>
              <a:rect l="l" t="t" r="r" b="b"/>
              <a:pathLst>
                <a:path w="414" h="400" extrusionOk="0">
                  <a:moveTo>
                    <a:pt x="75" y="1"/>
                  </a:moveTo>
                  <a:cubicBezTo>
                    <a:pt x="66" y="1"/>
                    <a:pt x="56" y="4"/>
                    <a:pt x="49" y="11"/>
                  </a:cubicBezTo>
                  <a:cubicBezTo>
                    <a:pt x="25" y="11"/>
                    <a:pt x="1" y="35"/>
                    <a:pt x="25" y="59"/>
                  </a:cubicBezTo>
                  <a:cubicBezTo>
                    <a:pt x="74" y="302"/>
                    <a:pt x="122" y="399"/>
                    <a:pt x="195" y="399"/>
                  </a:cubicBezTo>
                  <a:cubicBezTo>
                    <a:pt x="316" y="399"/>
                    <a:pt x="389" y="181"/>
                    <a:pt x="414" y="59"/>
                  </a:cubicBezTo>
                  <a:cubicBezTo>
                    <a:pt x="414" y="35"/>
                    <a:pt x="389" y="11"/>
                    <a:pt x="365" y="11"/>
                  </a:cubicBezTo>
                  <a:cubicBezTo>
                    <a:pt x="358" y="4"/>
                    <a:pt x="351" y="1"/>
                    <a:pt x="344" y="1"/>
                  </a:cubicBezTo>
                  <a:cubicBezTo>
                    <a:pt x="329" y="1"/>
                    <a:pt x="316" y="18"/>
                    <a:pt x="316" y="35"/>
                  </a:cubicBezTo>
                  <a:cubicBezTo>
                    <a:pt x="292" y="132"/>
                    <a:pt x="268" y="229"/>
                    <a:pt x="219" y="302"/>
                  </a:cubicBezTo>
                  <a:cubicBezTo>
                    <a:pt x="219" y="302"/>
                    <a:pt x="171" y="278"/>
                    <a:pt x="122" y="35"/>
                  </a:cubicBezTo>
                  <a:cubicBezTo>
                    <a:pt x="122" y="18"/>
                    <a:pt x="98" y="1"/>
                    <a:pt x="7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3"/>
            <p:cNvSpPr/>
            <p:nvPr/>
          </p:nvSpPr>
          <p:spPr>
            <a:xfrm>
              <a:off x="-584339" y="1423532"/>
              <a:ext cx="19475" cy="7284"/>
            </a:xfrm>
            <a:custGeom>
              <a:avLst/>
              <a:gdLst/>
              <a:ahLst/>
              <a:cxnLst/>
              <a:rect l="l" t="t" r="r" b="b"/>
              <a:pathLst>
                <a:path w="500" h="187" extrusionOk="0">
                  <a:moveTo>
                    <a:pt x="415" y="0"/>
                  </a:moveTo>
                  <a:cubicBezTo>
                    <a:pt x="404" y="0"/>
                    <a:pt x="395" y="5"/>
                    <a:pt x="389" y="16"/>
                  </a:cubicBezTo>
                  <a:cubicBezTo>
                    <a:pt x="316" y="71"/>
                    <a:pt x="243" y="98"/>
                    <a:pt x="160" y="98"/>
                  </a:cubicBezTo>
                  <a:cubicBezTo>
                    <a:pt x="133" y="98"/>
                    <a:pt x="104" y="95"/>
                    <a:pt x="73" y="89"/>
                  </a:cubicBezTo>
                  <a:cubicBezTo>
                    <a:pt x="25" y="89"/>
                    <a:pt x="0" y="186"/>
                    <a:pt x="49" y="186"/>
                  </a:cubicBezTo>
                  <a:lnTo>
                    <a:pt x="146" y="186"/>
                  </a:lnTo>
                  <a:cubicBezTo>
                    <a:pt x="243" y="186"/>
                    <a:pt x="365" y="162"/>
                    <a:pt x="462" y="89"/>
                  </a:cubicBezTo>
                  <a:cubicBezTo>
                    <a:pt x="499" y="52"/>
                    <a:pt x="451" y="0"/>
                    <a:pt x="41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3"/>
            <p:cNvSpPr/>
            <p:nvPr/>
          </p:nvSpPr>
          <p:spPr>
            <a:xfrm>
              <a:off x="-587183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310" y="73"/>
                    <a:pt x="228" y="100"/>
                    <a:pt x="150" y="100"/>
                  </a:cubicBezTo>
                  <a:cubicBezTo>
                    <a:pt x="124" y="100"/>
                    <a:pt x="98" y="97"/>
                    <a:pt x="73" y="91"/>
                  </a:cubicBezTo>
                  <a:cubicBezTo>
                    <a:pt x="25" y="91"/>
                    <a:pt x="1" y="116"/>
                    <a:pt x="1" y="140"/>
                  </a:cubicBezTo>
                  <a:cubicBezTo>
                    <a:pt x="1" y="164"/>
                    <a:pt x="1" y="189"/>
                    <a:pt x="49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4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3"/>
            <p:cNvSpPr/>
            <p:nvPr/>
          </p:nvSpPr>
          <p:spPr>
            <a:xfrm>
              <a:off x="-561631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292" y="73"/>
                    <a:pt x="219" y="100"/>
                    <a:pt x="136" y="100"/>
                  </a:cubicBezTo>
                  <a:cubicBezTo>
                    <a:pt x="108" y="100"/>
                    <a:pt x="79" y="97"/>
                    <a:pt x="49" y="91"/>
                  </a:cubicBezTo>
                  <a:cubicBezTo>
                    <a:pt x="25" y="91"/>
                    <a:pt x="0" y="116"/>
                    <a:pt x="0" y="140"/>
                  </a:cubicBezTo>
                  <a:cubicBezTo>
                    <a:pt x="0" y="164"/>
                    <a:pt x="0" y="189"/>
                    <a:pt x="25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3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3"/>
            <p:cNvSpPr/>
            <p:nvPr/>
          </p:nvSpPr>
          <p:spPr>
            <a:xfrm>
              <a:off x="-951443" y="1415119"/>
              <a:ext cx="303732" cy="60139"/>
            </a:xfrm>
            <a:custGeom>
              <a:avLst/>
              <a:gdLst/>
              <a:ahLst/>
              <a:cxnLst/>
              <a:rect l="l" t="t" r="r" b="b"/>
              <a:pathLst>
                <a:path w="7798" h="1544" extrusionOk="0">
                  <a:moveTo>
                    <a:pt x="292" y="111"/>
                  </a:moveTo>
                  <a:cubicBezTo>
                    <a:pt x="194" y="111"/>
                    <a:pt x="122" y="111"/>
                    <a:pt x="49" y="135"/>
                  </a:cubicBezTo>
                  <a:cubicBezTo>
                    <a:pt x="0" y="135"/>
                    <a:pt x="0" y="159"/>
                    <a:pt x="0" y="184"/>
                  </a:cubicBezTo>
                  <a:cubicBezTo>
                    <a:pt x="0" y="208"/>
                    <a:pt x="24" y="232"/>
                    <a:pt x="49" y="232"/>
                  </a:cubicBezTo>
                  <a:lnTo>
                    <a:pt x="73" y="232"/>
                  </a:lnTo>
                  <a:cubicBezTo>
                    <a:pt x="146" y="208"/>
                    <a:pt x="219" y="208"/>
                    <a:pt x="292" y="208"/>
                  </a:cubicBezTo>
                  <a:cubicBezTo>
                    <a:pt x="316" y="208"/>
                    <a:pt x="340" y="184"/>
                    <a:pt x="340" y="159"/>
                  </a:cubicBezTo>
                  <a:cubicBezTo>
                    <a:pt x="340" y="135"/>
                    <a:pt x="316" y="111"/>
                    <a:pt x="292" y="111"/>
                  </a:cubicBezTo>
                  <a:close/>
                  <a:moveTo>
                    <a:pt x="583" y="135"/>
                  </a:moveTo>
                  <a:cubicBezTo>
                    <a:pt x="559" y="135"/>
                    <a:pt x="534" y="135"/>
                    <a:pt x="534" y="184"/>
                  </a:cubicBezTo>
                  <a:cubicBezTo>
                    <a:pt x="534" y="208"/>
                    <a:pt x="534" y="232"/>
                    <a:pt x="583" y="232"/>
                  </a:cubicBezTo>
                  <a:cubicBezTo>
                    <a:pt x="656" y="256"/>
                    <a:pt x="753" y="281"/>
                    <a:pt x="850" y="329"/>
                  </a:cubicBezTo>
                  <a:lnTo>
                    <a:pt x="875" y="329"/>
                  </a:lnTo>
                  <a:cubicBezTo>
                    <a:pt x="923" y="329"/>
                    <a:pt x="947" y="256"/>
                    <a:pt x="899" y="232"/>
                  </a:cubicBezTo>
                  <a:cubicBezTo>
                    <a:pt x="802" y="184"/>
                    <a:pt x="705" y="159"/>
                    <a:pt x="583" y="135"/>
                  </a:cubicBezTo>
                  <a:close/>
                  <a:moveTo>
                    <a:pt x="4926" y="0"/>
                  </a:moveTo>
                  <a:cubicBezTo>
                    <a:pt x="4884" y="0"/>
                    <a:pt x="4848" y="67"/>
                    <a:pt x="4907" y="86"/>
                  </a:cubicBezTo>
                  <a:lnTo>
                    <a:pt x="4931" y="111"/>
                  </a:lnTo>
                  <a:cubicBezTo>
                    <a:pt x="4980" y="159"/>
                    <a:pt x="5004" y="232"/>
                    <a:pt x="5029" y="305"/>
                  </a:cubicBezTo>
                  <a:cubicBezTo>
                    <a:pt x="5029" y="354"/>
                    <a:pt x="5053" y="354"/>
                    <a:pt x="5077" y="354"/>
                  </a:cubicBezTo>
                  <a:cubicBezTo>
                    <a:pt x="5101" y="354"/>
                    <a:pt x="5126" y="329"/>
                    <a:pt x="5126" y="305"/>
                  </a:cubicBezTo>
                  <a:cubicBezTo>
                    <a:pt x="5101" y="208"/>
                    <a:pt x="5053" y="111"/>
                    <a:pt x="5004" y="38"/>
                  </a:cubicBezTo>
                  <a:cubicBezTo>
                    <a:pt x="4980" y="14"/>
                    <a:pt x="4980" y="14"/>
                    <a:pt x="4956" y="14"/>
                  </a:cubicBezTo>
                  <a:cubicBezTo>
                    <a:pt x="4946" y="4"/>
                    <a:pt x="4936" y="0"/>
                    <a:pt x="4926" y="0"/>
                  </a:cubicBezTo>
                  <a:close/>
                  <a:moveTo>
                    <a:pt x="4688" y="62"/>
                  </a:moveTo>
                  <a:cubicBezTo>
                    <a:pt x="4664" y="62"/>
                    <a:pt x="4640" y="62"/>
                    <a:pt x="4640" y="86"/>
                  </a:cubicBezTo>
                  <a:cubicBezTo>
                    <a:pt x="4591" y="159"/>
                    <a:pt x="4567" y="208"/>
                    <a:pt x="4591" y="281"/>
                  </a:cubicBezTo>
                  <a:cubicBezTo>
                    <a:pt x="4591" y="329"/>
                    <a:pt x="4591" y="378"/>
                    <a:pt x="4616" y="426"/>
                  </a:cubicBezTo>
                  <a:cubicBezTo>
                    <a:pt x="4616" y="444"/>
                    <a:pt x="4628" y="461"/>
                    <a:pt x="4643" y="461"/>
                  </a:cubicBezTo>
                  <a:cubicBezTo>
                    <a:pt x="4650" y="461"/>
                    <a:pt x="4657" y="458"/>
                    <a:pt x="4664" y="451"/>
                  </a:cubicBezTo>
                  <a:cubicBezTo>
                    <a:pt x="4688" y="451"/>
                    <a:pt x="4713" y="426"/>
                    <a:pt x="4713" y="402"/>
                  </a:cubicBezTo>
                  <a:cubicBezTo>
                    <a:pt x="4688" y="354"/>
                    <a:pt x="4688" y="329"/>
                    <a:pt x="4688" y="281"/>
                  </a:cubicBezTo>
                  <a:cubicBezTo>
                    <a:pt x="4688" y="232"/>
                    <a:pt x="4688" y="184"/>
                    <a:pt x="4713" y="135"/>
                  </a:cubicBezTo>
                  <a:cubicBezTo>
                    <a:pt x="4737" y="111"/>
                    <a:pt x="4713" y="86"/>
                    <a:pt x="4688" y="62"/>
                  </a:cubicBezTo>
                  <a:close/>
                  <a:moveTo>
                    <a:pt x="7749" y="135"/>
                  </a:moveTo>
                  <a:cubicBezTo>
                    <a:pt x="7725" y="135"/>
                    <a:pt x="7701" y="159"/>
                    <a:pt x="7701" y="184"/>
                  </a:cubicBezTo>
                  <a:cubicBezTo>
                    <a:pt x="7676" y="281"/>
                    <a:pt x="7652" y="354"/>
                    <a:pt x="7604" y="451"/>
                  </a:cubicBezTo>
                  <a:cubicBezTo>
                    <a:pt x="7579" y="451"/>
                    <a:pt x="7579" y="499"/>
                    <a:pt x="7604" y="524"/>
                  </a:cubicBezTo>
                  <a:lnTo>
                    <a:pt x="7628" y="524"/>
                  </a:lnTo>
                  <a:lnTo>
                    <a:pt x="7628" y="499"/>
                  </a:lnTo>
                  <a:lnTo>
                    <a:pt x="7676" y="499"/>
                  </a:lnTo>
                  <a:cubicBezTo>
                    <a:pt x="7749" y="402"/>
                    <a:pt x="7774" y="305"/>
                    <a:pt x="7798" y="184"/>
                  </a:cubicBezTo>
                  <a:cubicBezTo>
                    <a:pt x="7798" y="159"/>
                    <a:pt x="7774" y="135"/>
                    <a:pt x="7749" y="135"/>
                  </a:cubicBezTo>
                  <a:close/>
                  <a:moveTo>
                    <a:pt x="1148" y="349"/>
                  </a:moveTo>
                  <a:cubicBezTo>
                    <a:pt x="1112" y="349"/>
                    <a:pt x="1100" y="409"/>
                    <a:pt x="1142" y="451"/>
                  </a:cubicBezTo>
                  <a:cubicBezTo>
                    <a:pt x="1215" y="475"/>
                    <a:pt x="1312" y="524"/>
                    <a:pt x="1409" y="597"/>
                  </a:cubicBezTo>
                  <a:lnTo>
                    <a:pt x="1433" y="597"/>
                  </a:lnTo>
                  <a:lnTo>
                    <a:pt x="1433" y="572"/>
                  </a:lnTo>
                  <a:lnTo>
                    <a:pt x="1458" y="572"/>
                  </a:lnTo>
                  <a:cubicBezTo>
                    <a:pt x="1482" y="548"/>
                    <a:pt x="1482" y="524"/>
                    <a:pt x="1458" y="499"/>
                  </a:cubicBezTo>
                  <a:cubicBezTo>
                    <a:pt x="1360" y="451"/>
                    <a:pt x="1263" y="402"/>
                    <a:pt x="1166" y="354"/>
                  </a:cubicBezTo>
                  <a:cubicBezTo>
                    <a:pt x="1159" y="350"/>
                    <a:pt x="1153" y="349"/>
                    <a:pt x="1148" y="349"/>
                  </a:cubicBezTo>
                  <a:close/>
                  <a:moveTo>
                    <a:pt x="1725" y="645"/>
                  </a:moveTo>
                  <a:cubicBezTo>
                    <a:pt x="1676" y="645"/>
                    <a:pt x="1652" y="645"/>
                    <a:pt x="1652" y="669"/>
                  </a:cubicBezTo>
                  <a:cubicBezTo>
                    <a:pt x="1628" y="694"/>
                    <a:pt x="1628" y="718"/>
                    <a:pt x="1652" y="742"/>
                  </a:cubicBezTo>
                  <a:lnTo>
                    <a:pt x="1919" y="888"/>
                  </a:lnTo>
                  <a:lnTo>
                    <a:pt x="1943" y="888"/>
                  </a:lnTo>
                  <a:cubicBezTo>
                    <a:pt x="1968" y="888"/>
                    <a:pt x="1992" y="888"/>
                    <a:pt x="1992" y="864"/>
                  </a:cubicBezTo>
                  <a:cubicBezTo>
                    <a:pt x="2016" y="839"/>
                    <a:pt x="1992" y="815"/>
                    <a:pt x="1968" y="815"/>
                  </a:cubicBezTo>
                  <a:lnTo>
                    <a:pt x="1725" y="645"/>
                  </a:lnTo>
                  <a:close/>
                  <a:moveTo>
                    <a:pt x="7421" y="629"/>
                  </a:moveTo>
                  <a:cubicBezTo>
                    <a:pt x="7409" y="629"/>
                    <a:pt x="7396" y="634"/>
                    <a:pt x="7385" y="645"/>
                  </a:cubicBezTo>
                  <a:cubicBezTo>
                    <a:pt x="7312" y="694"/>
                    <a:pt x="7215" y="742"/>
                    <a:pt x="7142" y="791"/>
                  </a:cubicBezTo>
                  <a:cubicBezTo>
                    <a:pt x="7118" y="815"/>
                    <a:pt x="7093" y="839"/>
                    <a:pt x="7118" y="864"/>
                  </a:cubicBezTo>
                  <a:cubicBezTo>
                    <a:pt x="7118" y="888"/>
                    <a:pt x="7142" y="888"/>
                    <a:pt x="7166" y="888"/>
                  </a:cubicBezTo>
                  <a:lnTo>
                    <a:pt x="7191" y="888"/>
                  </a:lnTo>
                  <a:cubicBezTo>
                    <a:pt x="7288" y="839"/>
                    <a:pt x="7361" y="791"/>
                    <a:pt x="7458" y="718"/>
                  </a:cubicBezTo>
                  <a:cubicBezTo>
                    <a:pt x="7495" y="681"/>
                    <a:pt x="7461" y="629"/>
                    <a:pt x="7421" y="629"/>
                  </a:cubicBezTo>
                  <a:close/>
                  <a:moveTo>
                    <a:pt x="5077" y="548"/>
                  </a:moveTo>
                  <a:cubicBezTo>
                    <a:pt x="5053" y="548"/>
                    <a:pt x="5029" y="572"/>
                    <a:pt x="5029" y="597"/>
                  </a:cubicBezTo>
                  <a:cubicBezTo>
                    <a:pt x="5004" y="645"/>
                    <a:pt x="5004" y="669"/>
                    <a:pt x="4980" y="718"/>
                  </a:cubicBezTo>
                  <a:cubicBezTo>
                    <a:pt x="4931" y="694"/>
                    <a:pt x="4907" y="645"/>
                    <a:pt x="4859" y="621"/>
                  </a:cubicBezTo>
                  <a:cubicBezTo>
                    <a:pt x="4846" y="609"/>
                    <a:pt x="4834" y="603"/>
                    <a:pt x="4822" y="603"/>
                  </a:cubicBezTo>
                  <a:cubicBezTo>
                    <a:pt x="4810" y="603"/>
                    <a:pt x="4798" y="609"/>
                    <a:pt x="4786" y="621"/>
                  </a:cubicBezTo>
                  <a:cubicBezTo>
                    <a:pt x="4761" y="645"/>
                    <a:pt x="4761" y="669"/>
                    <a:pt x="4786" y="694"/>
                  </a:cubicBezTo>
                  <a:cubicBezTo>
                    <a:pt x="4834" y="742"/>
                    <a:pt x="4883" y="767"/>
                    <a:pt x="4931" y="791"/>
                  </a:cubicBezTo>
                  <a:lnTo>
                    <a:pt x="4907" y="864"/>
                  </a:lnTo>
                  <a:cubicBezTo>
                    <a:pt x="4907" y="888"/>
                    <a:pt x="4907" y="912"/>
                    <a:pt x="4931" y="937"/>
                  </a:cubicBezTo>
                  <a:lnTo>
                    <a:pt x="4956" y="937"/>
                  </a:lnTo>
                  <a:lnTo>
                    <a:pt x="4956" y="912"/>
                  </a:lnTo>
                  <a:cubicBezTo>
                    <a:pt x="4956" y="924"/>
                    <a:pt x="4962" y="931"/>
                    <a:pt x="4971" y="931"/>
                  </a:cubicBezTo>
                  <a:cubicBezTo>
                    <a:pt x="4980" y="931"/>
                    <a:pt x="4992" y="924"/>
                    <a:pt x="5004" y="912"/>
                  </a:cubicBezTo>
                  <a:lnTo>
                    <a:pt x="5029" y="864"/>
                  </a:lnTo>
                  <a:lnTo>
                    <a:pt x="5053" y="864"/>
                  </a:lnTo>
                  <a:cubicBezTo>
                    <a:pt x="5060" y="871"/>
                    <a:pt x="5067" y="874"/>
                    <a:pt x="5074" y="874"/>
                  </a:cubicBezTo>
                  <a:cubicBezTo>
                    <a:pt x="5091" y="874"/>
                    <a:pt x="5109" y="857"/>
                    <a:pt x="5126" y="839"/>
                  </a:cubicBezTo>
                  <a:cubicBezTo>
                    <a:pt x="5150" y="815"/>
                    <a:pt x="5126" y="791"/>
                    <a:pt x="5101" y="767"/>
                  </a:cubicBezTo>
                  <a:lnTo>
                    <a:pt x="5077" y="767"/>
                  </a:lnTo>
                  <a:cubicBezTo>
                    <a:pt x="5101" y="718"/>
                    <a:pt x="5101" y="669"/>
                    <a:pt x="5126" y="621"/>
                  </a:cubicBezTo>
                  <a:cubicBezTo>
                    <a:pt x="5126" y="597"/>
                    <a:pt x="5101" y="548"/>
                    <a:pt x="5077" y="548"/>
                  </a:cubicBezTo>
                  <a:close/>
                  <a:moveTo>
                    <a:pt x="5393" y="864"/>
                  </a:moveTo>
                  <a:cubicBezTo>
                    <a:pt x="5369" y="864"/>
                    <a:pt x="5320" y="864"/>
                    <a:pt x="5320" y="912"/>
                  </a:cubicBezTo>
                  <a:cubicBezTo>
                    <a:pt x="5320" y="937"/>
                    <a:pt x="5344" y="961"/>
                    <a:pt x="5369" y="961"/>
                  </a:cubicBezTo>
                  <a:cubicBezTo>
                    <a:pt x="5466" y="985"/>
                    <a:pt x="5563" y="1009"/>
                    <a:pt x="5660" y="1034"/>
                  </a:cubicBezTo>
                  <a:lnTo>
                    <a:pt x="5684" y="1034"/>
                  </a:lnTo>
                  <a:cubicBezTo>
                    <a:pt x="5733" y="1009"/>
                    <a:pt x="5733" y="937"/>
                    <a:pt x="5684" y="937"/>
                  </a:cubicBezTo>
                  <a:cubicBezTo>
                    <a:pt x="5587" y="912"/>
                    <a:pt x="5490" y="888"/>
                    <a:pt x="5393" y="864"/>
                  </a:cubicBezTo>
                  <a:close/>
                  <a:moveTo>
                    <a:pt x="5976" y="961"/>
                  </a:moveTo>
                  <a:cubicBezTo>
                    <a:pt x="5952" y="961"/>
                    <a:pt x="5927" y="985"/>
                    <a:pt x="5927" y="1009"/>
                  </a:cubicBezTo>
                  <a:cubicBezTo>
                    <a:pt x="5903" y="1034"/>
                    <a:pt x="5927" y="1058"/>
                    <a:pt x="5952" y="1058"/>
                  </a:cubicBezTo>
                  <a:lnTo>
                    <a:pt x="6267" y="1058"/>
                  </a:lnTo>
                  <a:cubicBezTo>
                    <a:pt x="6292" y="1058"/>
                    <a:pt x="6316" y="1058"/>
                    <a:pt x="6316" y="1009"/>
                  </a:cubicBezTo>
                  <a:cubicBezTo>
                    <a:pt x="6316" y="985"/>
                    <a:pt x="6292" y="961"/>
                    <a:pt x="6267" y="961"/>
                  </a:cubicBezTo>
                  <a:close/>
                  <a:moveTo>
                    <a:pt x="6875" y="888"/>
                  </a:moveTo>
                  <a:cubicBezTo>
                    <a:pt x="6778" y="912"/>
                    <a:pt x="6680" y="937"/>
                    <a:pt x="6559" y="937"/>
                  </a:cubicBezTo>
                  <a:cubicBezTo>
                    <a:pt x="6535" y="961"/>
                    <a:pt x="6510" y="985"/>
                    <a:pt x="6535" y="1009"/>
                  </a:cubicBezTo>
                  <a:cubicBezTo>
                    <a:pt x="6535" y="1034"/>
                    <a:pt x="6559" y="1058"/>
                    <a:pt x="6583" y="1058"/>
                  </a:cubicBezTo>
                  <a:lnTo>
                    <a:pt x="6608" y="1058"/>
                  </a:lnTo>
                  <a:cubicBezTo>
                    <a:pt x="6705" y="1034"/>
                    <a:pt x="6802" y="1009"/>
                    <a:pt x="6899" y="985"/>
                  </a:cubicBezTo>
                  <a:cubicBezTo>
                    <a:pt x="6923" y="985"/>
                    <a:pt x="6948" y="961"/>
                    <a:pt x="6948" y="937"/>
                  </a:cubicBezTo>
                  <a:cubicBezTo>
                    <a:pt x="6923" y="912"/>
                    <a:pt x="6899" y="888"/>
                    <a:pt x="6875" y="888"/>
                  </a:cubicBezTo>
                  <a:close/>
                  <a:moveTo>
                    <a:pt x="2235" y="937"/>
                  </a:moveTo>
                  <a:cubicBezTo>
                    <a:pt x="2211" y="937"/>
                    <a:pt x="2186" y="937"/>
                    <a:pt x="2162" y="961"/>
                  </a:cubicBezTo>
                  <a:cubicBezTo>
                    <a:pt x="2162" y="985"/>
                    <a:pt x="2162" y="1009"/>
                    <a:pt x="2186" y="1034"/>
                  </a:cubicBezTo>
                  <a:cubicBezTo>
                    <a:pt x="2284" y="1082"/>
                    <a:pt x="2381" y="1131"/>
                    <a:pt x="2454" y="1180"/>
                  </a:cubicBezTo>
                  <a:lnTo>
                    <a:pt x="2478" y="1180"/>
                  </a:lnTo>
                  <a:cubicBezTo>
                    <a:pt x="2502" y="1180"/>
                    <a:pt x="2526" y="1180"/>
                    <a:pt x="2526" y="1155"/>
                  </a:cubicBezTo>
                  <a:cubicBezTo>
                    <a:pt x="2551" y="1131"/>
                    <a:pt x="2526" y="1107"/>
                    <a:pt x="2502" y="1082"/>
                  </a:cubicBezTo>
                  <a:lnTo>
                    <a:pt x="2235" y="937"/>
                  </a:lnTo>
                  <a:close/>
                  <a:moveTo>
                    <a:pt x="4754" y="1076"/>
                  </a:moveTo>
                  <a:cubicBezTo>
                    <a:pt x="4748" y="1076"/>
                    <a:pt x="4741" y="1078"/>
                    <a:pt x="4737" y="1082"/>
                  </a:cubicBezTo>
                  <a:cubicBezTo>
                    <a:pt x="4664" y="1155"/>
                    <a:pt x="4567" y="1204"/>
                    <a:pt x="4494" y="1252"/>
                  </a:cubicBezTo>
                  <a:cubicBezTo>
                    <a:pt x="4470" y="1277"/>
                    <a:pt x="4446" y="1301"/>
                    <a:pt x="4470" y="1325"/>
                  </a:cubicBezTo>
                  <a:cubicBezTo>
                    <a:pt x="4470" y="1350"/>
                    <a:pt x="4494" y="1350"/>
                    <a:pt x="4518" y="1350"/>
                  </a:cubicBezTo>
                  <a:lnTo>
                    <a:pt x="4543" y="1350"/>
                  </a:lnTo>
                  <a:cubicBezTo>
                    <a:pt x="4640" y="1301"/>
                    <a:pt x="4713" y="1228"/>
                    <a:pt x="4786" y="1155"/>
                  </a:cubicBezTo>
                  <a:cubicBezTo>
                    <a:pt x="4825" y="1116"/>
                    <a:pt x="4784" y="1076"/>
                    <a:pt x="4754" y="1076"/>
                  </a:cubicBezTo>
                  <a:close/>
                  <a:moveTo>
                    <a:pt x="2772" y="1218"/>
                  </a:moveTo>
                  <a:cubicBezTo>
                    <a:pt x="2755" y="1218"/>
                    <a:pt x="2738" y="1235"/>
                    <a:pt x="2721" y="1252"/>
                  </a:cubicBezTo>
                  <a:cubicBezTo>
                    <a:pt x="2721" y="1277"/>
                    <a:pt x="2721" y="1301"/>
                    <a:pt x="2745" y="1325"/>
                  </a:cubicBezTo>
                  <a:cubicBezTo>
                    <a:pt x="2842" y="1350"/>
                    <a:pt x="2939" y="1398"/>
                    <a:pt x="3037" y="1422"/>
                  </a:cubicBezTo>
                  <a:lnTo>
                    <a:pt x="3061" y="1422"/>
                  </a:lnTo>
                  <a:cubicBezTo>
                    <a:pt x="3134" y="1422"/>
                    <a:pt x="3134" y="1325"/>
                    <a:pt x="3061" y="1325"/>
                  </a:cubicBezTo>
                  <a:cubicBezTo>
                    <a:pt x="2988" y="1301"/>
                    <a:pt x="2891" y="1252"/>
                    <a:pt x="2794" y="1228"/>
                  </a:cubicBezTo>
                  <a:cubicBezTo>
                    <a:pt x="2787" y="1221"/>
                    <a:pt x="2779" y="1218"/>
                    <a:pt x="2772" y="1218"/>
                  </a:cubicBezTo>
                  <a:close/>
                  <a:moveTo>
                    <a:pt x="3340" y="1395"/>
                  </a:moveTo>
                  <a:cubicBezTo>
                    <a:pt x="3300" y="1395"/>
                    <a:pt x="3286" y="1495"/>
                    <a:pt x="3352" y="1495"/>
                  </a:cubicBezTo>
                  <a:cubicBezTo>
                    <a:pt x="3450" y="1520"/>
                    <a:pt x="3547" y="1520"/>
                    <a:pt x="3644" y="1544"/>
                  </a:cubicBezTo>
                  <a:cubicBezTo>
                    <a:pt x="3668" y="1544"/>
                    <a:pt x="3717" y="1520"/>
                    <a:pt x="3717" y="1495"/>
                  </a:cubicBezTo>
                  <a:cubicBezTo>
                    <a:pt x="3717" y="1447"/>
                    <a:pt x="3692" y="1447"/>
                    <a:pt x="3668" y="1422"/>
                  </a:cubicBezTo>
                  <a:cubicBezTo>
                    <a:pt x="3571" y="1422"/>
                    <a:pt x="3474" y="1422"/>
                    <a:pt x="3352" y="1398"/>
                  </a:cubicBezTo>
                  <a:cubicBezTo>
                    <a:pt x="3348" y="1396"/>
                    <a:pt x="3344" y="1395"/>
                    <a:pt x="3340" y="1395"/>
                  </a:cubicBezTo>
                  <a:close/>
                  <a:moveTo>
                    <a:pt x="4251" y="1374"/>
                  </a:moveTo>
                  <a:cubicBezTo>
                    <a:pt x="4154" y="1398"/>
                    <a:pt x="4033" y="1422"/>
                    <a:pt x="3935" y="1422"/>
                  </a:cubicBezTo>
                  <a:cubicBezTo>
                    <a:pt x="3911" y="1447"/>
                    <a:pt x="3887" y="1471"/>
                    <a:pt x="3911" y="1495"/>
                  </a:cubicBezTo>
                  <a:cubicBezTo>
                    <a:pt x="3911" y="1520"/>
                    <a:pt x="3911" y="1544"/>
                    <a:pt x="3960" y="1544"/>
                  </a:cubicBezTo>
                  <a:cubicBezTo>
                    <a:pt x="4081" y="1520"/>
                    <a:pt x="4178" y="1495"/>
                    <a:pt x="4275" y="1471"/>
                  </a:cubicBezTo>
                  <a:cubicBezTo>
                    <a:pt x="4300" y="1471"/>
                    <a:pt x="4324" y="1447"/>
                    <a:pt x="4300" y="1398"/>
                  </a:cubicBezTo>
                  <a:cubicBezTo>
                    <a:pt x="4300" y="1374"/>
                    <a:pt x="4275" y="1374"/>
                    <a:pt x="4251" y="13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4" name="Google Shape;534;p13"/>
          <p:cNvGrpSpPr/>
          <p:nvPr/>
        </p:nvGrpSpPr>
        <p:grpSpPr>
          <a:xfrm rot="3617422">
            <a:off x="80016" y="4521081"/>
            <a:ext cx="639248" cy="382014"/>
            <a:chOff x="1202177" y="4613417"/>
            <a:chExt cx="528376" cy="315757"/>
          </a:xfrm>
        </p:grpSpPr>
        <p:sp>
          <p:nvSpPr>
            <p:cNvPr id="535" name="Google Shape;535;p13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3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3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3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1" name="Google Shape;541;p13"/>
          <p:cNvGrpSpPr/>
          <p:nvPr/>
        </p:nvGrpSpPr>
        <p:grpSpPr>
          <a:xfrm>
            <a:off x="8308410" y="4194779"/>
            <a:ext cx="666115" cy="973447"/>
            <a:chOff x="-1047799" y="3300294"/>
            <a:chExt cx="439014" cy="641607"/>
          </a:xfrm>
        </p:grpSpPr>
        <p:sp>
          <p:nvSpPr>
            <p:cNvPr id="542" name="Google Shape;542;p13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3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3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5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14"/>
          <p:cNvSpPr txBox="1">
            <a:spLocks noGrp="1"/>
          </p:cNvSpPr>
          <p:nvPr>
            <p:ph type="title"/>
          </p:nvPr>
        </p:nvSpPr>
        <p:spPr>
          <a:xfrm>
            <a:off x="5345250" y="2532650"/>
            <a:ext cx="2587500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57" name="Google Shape;557;p14"/>
          <p:cNvSpPr txBox="1">
            <a:spLocks noGrp="1"/>
          </p:cNvSpPr>
          <p:nvPr>
            <p:ph type="subTitle" idx="1"/>
          </p:nvPr>
        </p:nvSpPr>
        <p:spPr>
          <a:xfrm>
            <a:off x="5173650" y="3213963"/>
            <a:ext cx="27591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558" name="Google Shape;558;p14"/>
          <p:cNvSpPr txBox="1">
            <a:spLocks noGrp="1"/>
          </p:cNvSpPr>
          <p:nvPr>
            <p:ph type="title" idx="2" hasCustomPrompt="1"/>
          </p:nvPr>
        </p:nvSpPr>
        <p:spPr>
          <a:xfrm>
            <a:off x="5803650" y="1220213"/>
            <a:ext cx="21291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559" name="Google Shape;559;p14"/>
          <p:cNvGrpSpPr/>
          <p:nvPr/>
        </p:nvGrpSpPr>
        <p:grpSpPr>
          <a:xfrm flipH="1">
            <a:off x="79591" y="1384107"/>
            <a:ext cx="2037701" cy="1610804"/>
            <a:chOff x="855987" y="2204128"/>
            <a:chExt cx="1217483" cy="962421"/>
          </a:xfrm>
        </p:grpSpPr>
        <p:grpSp>
          <p:nvGrpSpPr>
            <p:cNvPr id="560" name="Google Shape;560;p1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561" name="Google Shape;561;p1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1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1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1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1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1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67" name="Google Shape;567;p1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8" name="Google Shape;568;p14"/>
          <p:cNvGrpSpPr/>
          <p:nvPr/>
        </p:nvGrpSpPr>
        <p:grpSpPr>
          <a:xfrm flipH="1">
            <a:off x="3038856" y="103507"/>
            <a:ext cx="2525833" cy="1610805"/>
            <a:chOff x="7239867" y="1514545"/>
            <a:chExt cx="2525833" cy="1610805"/>
          </a:xfrm>
        </p:grpSpPr>
        <p:grpSp>
          <p:nvGrpSpPr>
            <p:cNvPr id="569" name="Google Shape;569;p14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570" name="Google Shape;570;p14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571" name="Google Shape;571;p14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2" name="Google Shape;572;p14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3" name="Google Shape;573;p14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4" name="Google Shape;574;p14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5" name="Google Shape;575;p14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6" name="Google Shape;576;p14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77" name="Google Shape;577;p14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14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9" name="Google Shape;579;p14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0" name="Google Shape;580;p14"/>
          <p:cNvGrpSpPr/>
          <p:nvPr/>
        </p:nvGrpSpPr>
        <p:grpSpPr>
          <a:xfrm>
            <a:off x="722807" y="3470549"/>
            <a:ext cx="1020386" cy="1732392"/>
            <a:chOff x="-1056319" y="1385262"/>
            <a:chExt cx="212940" cy="361495"/>
          </a:xfrm>
        </p:grpSpPr>
        <p:sp>
          <p:nvSpPr>
            <p:cNvPr id="581" name="Google Shape;581;p14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4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4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4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4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4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7" name="Google Shape;587;p14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14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14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14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14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14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593;p14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4" name="Google Shape;594;p14"/>
          <p:cNvGrpSpPr/>
          <p:nvPr/>
        </p:nvGrpSpPr>
        <p:grpSpPr>
          <a:xfrm flipH="1">
            <a:off x="7839581" y="7"/>
            <a:ext cx="2525833" cy="1610805"/>
            <a:chOff x="7239867" y="1514545"/>
            <a:chExt cx="2525833" cy="1610805"/>
          </a:xfrm>
        </p:grpSpPr>
        <p:grpSp>
          <p:nvGrpSpPr>
            <p:cNvPr id="595" name="Google Shape;595;p14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596" name="Google Shape;596;p14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597" name="Google Shape;597;p14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8" name="Google Shape;598;p14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9" name="Google Shape;599;p14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0" name="Google Shape;600;p14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1" name="Google Shape;601;p14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" name="Google Shape;602;p14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03" name="Google Shape;603;p14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14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05" name="Google Shape;605;p14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54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15"/>
          <p:cNvSpPr txBox="1">
            <a:spLocks noGrp="1"/>
          </p:cNvSpPr>
          <p:nvPr>
            <p:ph type="title"/>
          </p:nvPr>
        </p:nvSpPr>
        <p:spPr>
          <a:xfrm>
            <a:off x="1363650" y="2837450"/>
            <a:ext cx="2587500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08" name="Google Shape;608;p15"/>
          <p:cNvSpPr txBox="1">
            <a:spLocks noGrp="1"/>
          </p:cNvSpPr>
          <p:nvPr>
            <p:ph type="subTitle" idx="1"/>
          </p:nvPr>
        </p:nvSpPr>
        <p:spPr>
          <a:xfrm>
            <a:off x="1363650" y="3518763"/>
            <a:ext cx="27591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609" name="Google Shape;609;p15"/>
          <p:cNvSpPr txBox="1">
            <a:spLocks noGrp="1"/>
          </p:cNvSpPr>
          <p:nvPr>
            <p:ph type="title" idx="2" hasCustomPrompt="1"/>
          </p:nvPr>
        </p:nvSpPr>
        <p:spPr>
          <a:xfrm>
            <a:off x="1363650" y="1525013"/>
            <a:ext cx="21291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latin typeface="Comfortaa"/>
                <a:ea typeface="Comfortaa"/>
                <a:cs typeface="Comfortaa"/>
                <a:sym typeface="Comfortaa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610" name="Google Shape;610;p15"/>
          <p:cNvGrpSpPr/>
          <p:nvPr/>
        </p:nvGrpSpPr>
        <p:grpSpPr>
          <a:xfrm>
            <a:off x="8065080" y="-10"/>
            <a:ext cx="1210420" cy="868635"/>
            <a:chOff x="6102329" y="3283426"/>
            <a:chExt cx="654776" cy="469888"/>
          </a:xfrm>
        </p:grpSpPr>
        <p:sp>
          <p:nvSpPr>
            <p:cNvPr id="611" name="Google Shape;611;p15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15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15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5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5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15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5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15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15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15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5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2" name="Google Shape;622;p15"/>
          <p:cNvGrpSpPr/>
          <p:nvPr/>
        </p:nvGrpSpPr>
        <p:grpSpPr>
          <a:xfrm flipH="1">
            <a:off x="8065063" y="1808493"/>
            <a:ext cx="1277992" cy="1010253"/>
            <a:chOff x="855987" y="2204128"/>
            <a:chExt cx="1217483" cy="962421"/>
          </a:xfrm>
        </p:grpSpPr>
        <p:grpSp>
          <p:nvGrpSpPr>
            <p:cNvPr id="623" name="Google Shape;623;p15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624" name="Google Shape;624;p15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15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15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15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15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15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30" name="Google Shape;630;p15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1" name="Google Shape;631;p15"/>
          <p:cNvGrpSpPr/>
          <p:nvPr/>
        </p:nvGrpSpPr>
        <p:grpSpPr>
          <a:xfrm>
            <a:off x="69058" y="647194"/>
            <a:ext cx="1860621" cy="811048"/>
            <a:chOff x="3965010" y="571479"/>
            <a:chExt cx="1651683" cy="719972"/>
          </a:xfrm>
        </p:grpSpPr>
        <p:grpSp>
          <p:nvGrpSpPr>
            <p:cNvPr id="632" name="Google Shape;632;p15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633" name="Google Shape;633;p15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634" name="Google Shape;634;p15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5" name="Google Shape;635;p15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6" name="Google Shape;636;p15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7" name="Google Shape;637;p15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38" name="Google Shape;638;p15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39" name="Google Shape;639;p15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0" name="Google Shape;640;p15"/>
          <p:cNvGrpSpPr/>
          <p:nvPr/>
        </p:nvGrpSpPr>
        <p:grpSpPr>
          <a:xfrm flipH="1">
            <a:off x="4122756" y="-152543"/>
            <a:ext cx="2525833" cy="1610805"/>
            <a:chOff x="7239867" y="1514545"/>
            <a:chExt cx="2525833" cy="1610805"/>
          </a:xfrm>
        </p:grpSpPr>
        <p:grpSp>
          <p:nvGrpSpPr>
            <p:cNvPr id="641" name="Google Shape;641;p15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42" name="Google Shape;642;p15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43" name="Google Shape;643;p15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4" name="Google Shape;644;p15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5" name="Google Shape;645;p15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6" name="Google Shape;646;p15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7" name="Google Shape;647;p15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8" name="Google Shape;648;p15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49" name="Google Shape;649;p15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15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51" name="Google Shape;651;p15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2" name="Google Shape;652;p15"/>
          <p:cNvGrpSpPr/>
          <p:nvPr/>
        </p:nvGrpSpPr>
        <p:grpSpPr>
          <a:xfrm rot="4034152">
            <a:off x="179337" y="3565501"/>
            <a:ext cx="1391968" cy="1811051"/>
            <a:chOff x="4318023" y="4113296"/>
            <a:chExt cx="716422" cy="932073"/>
          </a:xfrm>
        </p:grpSpPr>
        <p:sp>
          <p:nvSpPr>
            <p:cNvPr id="653" name="Google Shape;653;p15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5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5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5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CUSTOM_54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17"/>
          <p:cNvSpPr txBox="1">
            <a:spLocks noGrp="1"/>
          </p:cNvSpPr>
          <p:nvPr>
            <p:ph type="ctrTitle"/>
          </p:nvPr>
        </p:nvSpPr>
        <p:spPr>
          <a:xfrm>
            <a:off x="5417763" y="750775"/>
            <a:ext cx="2624100" cy="6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707" name="Google Shape;707;p17"/>
          <p:cNvSpPr txBox="1">
            <a:spLocks noGrp="1"/>
          </p:cNvSpPr>
          <p:nvPr>
            <p:ph type="subTitle" idx="1"/>
          </p:nvPr>
        </p:nvSpPr>
        <p:spPr>
          <a:xfrm>
            <a:off x="5417775" y="1435425"/>
            <a:ext cx="2624100" cy="5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400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708" name="Google Shape;708;p17"/>
          <p:cNvSpPr txBox="1">
            <a:spLocks noGrp="1"/>
          </p:cNvSpPr>
          <p:nvPr>
            <p:ph type="title" idx="2" hasCustomPrompt="1"/>
          </p:nvPr>
        </p:nvSpPr>
        <p:spPr>
          <a:xfrm>
            <a:off x="3486938" y="583625"/>
            <a:ext cx="2154000" cy="15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709" name="Google Shape;709;p17"/>
          <p:cNvGrpSpPr/>
          <p:nvPr/>
        </p:nvGrpSpPr>
        <p:grpSpPr>
          <a:xfrm>
            <a:off x="200426" y="2455157"/>
            <a:ext cx="2037701" cy="1610804"/>
            <a:chOff x="855987" y="2204128"/>
            <a:chExt cx="1217483" cy="962421"/>
          </a:xfrm>
        </p:grpSpPr>
        <p:grpSp>
          <p:nvGrpSpPr>
            <p:cNvPr id="710" name="Google Shape;710;p17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711" name="Google Shape;711;p17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17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17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17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17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17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17" name="Google Shape;717;p17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8" name="Google Shape;718;p17"/>
          <p:cNvGrpSpPr/>
          <p:nvPr/>
        </p:nvGrpSpPr>
        <p:grpSpPr>
          <a:xfrm>
            <a:off x="7904655" y="1601457"/>
            <a:ext cx="2525833" cy="1610805"/>
            <a:chOff x="7239867" y="1514545"/>
            <a:chExt cx="2525833" cy="1610805"/>
          </a:xfrm>
        </p:grpSpPr>
        <p:grpSp>
          <p:nvGrpSpPr>
            <p:cNvPr id="719" name="Google Shape;719;p17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720" name="Google Shape;720;p17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721" name="Google Shape;721;p17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2" name="Google Shape;722;p17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3" name="Google Shape;723;p17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4" name="Google Shape;724;p17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5" name="Google Shape;725;p17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6" name="Google Shape;726;p17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27" name="Google Shape;727;p17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17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29" name="Google Shape;729;p17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0" name="Google Shape;730;p17"/>
          <p:cNvGrpSpPr/>
          <p:nvPr/>
        </p:nvGrpSpPr>
        <p:grpSpPr>
          <a:xfrm rot="-1272558" flipH="1">
            <a:off x="7559393" y="3262088"/>
            <a:ext cx="1415633" cy="2385311"/>
            <a:chOff x="-653265" y="1899986"/>
            <a:chExt cx="171302" cy="288619"/>
          </a:xfrm>
        </p:grpSpPr>
        <p:sp>
          <p:nvSpPr>
            <p:cNvPr id="731" name="Google Shape;731;p17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7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7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7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7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6" name="Google Shape;736;p17"/>
          <p:cNvGrpSpPr/>
          <p:nvPr/>
        </p:nvGrpSpPr>
        <p:grpSpPr>
          <a:xfrm>
            <a:off x="1269521" y="295319"/>
            <a:ext cx="1860621" cy="811048"/>
            <a:chOff x="3965010" y="571479"/>
            <a:chExt cx="1651683" cy="719972"/>
          </a:xfrm>
        </p:grpSpPr>
        <p:grpSp>
          <p:nvGrpSpPr>
            <p:cNvPr id="737" name="Google Shape;737;p17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738" name="Google Shape;738;p17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739" name="Google Shape;739;p17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0" name="Google Shape;740;p17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1" name="Google Shape;741;p17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2" name="Google Shape;742;p17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43" name="Google Shape;743;p17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44" name="Google Shape;744;p17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5" name="Google Shape;745;p17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p17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17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17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17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p17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751;p17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7" name="Google Shape;1557;p34"/>
          <p:cNvGrpSpPr/>
          <p:nvPr/>
        </p:nvGrpSpPr>
        <p:grpSpPr>
          <a:xfrm flipH="1">
            <a:off x="-59449" y="4092702"/>
            <a:ext cx="1068261" cy="957550"/>
            <a:chOff x="6787377" y="436188"/>
            <a:chExt cx="235647" cy="211226"/>
          </a:xfrm>
        </p:grpSpPr>
        <p:sp>
          <p:nvSpPr>
            <p:cNvPr id="1558" name="Google Shape;1558;p34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4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4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4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4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4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4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4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4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4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4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34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0" name="Google Shape;1570;p34"/>
          <p:cNvGrpSpPr/>
          <p:nvPr/>
        </p:nvGrpSpPr>
        <p:grpSpPr>
          <a:xfrm rot="-4477981" flipH="1">
            <a:off x="8390416" y="4219637"/>
            <a:ext cx="799388" cy="704718"/>
            <a:chOff x="4508023" y="3764622"/>
            <a:chExt cx="161487" cy="142362"/>
          </a:xfrm>
        </p:grpSpPr>
        <p:sp>
          <p:nvSpPr>
            <p:cNvPr id="1571" name="Google Shape;1571;p34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34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34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34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34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34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34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34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34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4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1" name="Google Shape;1581;p34"/>
          <p:cNvGrpSpPr/>
          <p:nvPr/>
        </p:nvGrpSpPr>
        <p:grpSpPr>
          <a:xfrm flipH="1">
            <a:off x="366691" y="-180577"/>
            <a:ext cx="2121888" cy="1414590"/>
            <a:chOff x="6655952" y="-180577"/>
            <a:chExt cx="2121888" cy="1414590"/>
          </a:xfrm>
        </p:grpSpPr>
        <p:grpSp>
          <p:nvGrpSpPr>
            <p:cNvPr id="1582" name="Google Shape;1582;p34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1583" name="Google Shape;1583;p34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34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34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" name="Google Shape;1586;p34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" name="Google Shape;1587;p34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88" name="Google Shape;1588;p34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9" name="Google Shape;1589;p34"/>
          <p:cNvGrpSpPr/>
          <p:nvPr/>
        </p:nvGrpSpPr>
        <p:grpSpPr>
          <a:xfrm flipH="1">
            <a:off x="8230789" y="1786718"/>
            <a:ext cx="1277992" cy="1010253"/>
            <a:chOff x="855987" y="2204128"/>
            <a:chExt cx="1217483" cy="962421"/>
          </a:xfrm>
        </p:grpSpPr>
        <p:grpSp>
          <p:nvGrpSpPr>
            <p:cNvPr id="1590" name="Google Shape;1590;p3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91" name="Google Shape;1591;p3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" name="Google Shape;1592;p3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" name="Google Shape;1593;p3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3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3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3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97" name="Google Shape;1597;p3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8" name="Google Shape;1598;p34"/>
          <p:cNvGrpSpPr/>
          <p:nvPr/>
        </p:nvGrpSpPr>
        <p:grpSpPr>
          <a:xfrm rot="10800000" flipH="1">
            <a:off x="3699498" y="-186820"/>
            <a:ext cx="1590405" cy="693261"/>
            <a:chOff x="3965010" y="571479"/>
            <a:chExt cx="1651683" cy="719972"/>
          </a:xfrm>
        </p:grpSpPr>
        <p:grpSp>
          <p:nvGrpSpPr>
            <p:cNvPr id="1599" name="Google Shape;1599;p34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600" name="Google Shape;1600;p34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601" name="Google Shape;1601;p34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2" name="Google Shape;1602;p34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3" name="Google Shape;1603;p34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4" name="Google Shape;1604;p34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605" name="Google Shape;1605;p34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06" name="Google Shape;1606;p34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713825" y="1161025"/>
            <a:ext cx="7630200" cy="34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830025" y="227975"/>
            <a:ext cx="7028400" cy="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5" r:id="rId4"/>
    <p:sldLayoutId id="2147483659" r:id="rId5"/>
    <p:sldLayoutId id="2147483660" r:id="rId6"/>
    <p:sldLayoutId id="2147483661" r:id="rId7"/>
    <p:sldLayoutId id="2147483663" r:id="rId8"/>
    <p:sldLayoutId id="214748368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tif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jpeg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eg"/><Relationship Id="rId4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jpeg"/><Relationship Id="rId4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jpeg"/><Relationship Id="rId4" Type="http://schemas.openxmlformats.org/officeDocument/2006/relationships/audio" Target="../media/audio2.wav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3.xml"/><Relationship Id="rId1" Type="http://schemas.openxmlformats.org/officeDocument/2006/relationships/video" Target="NULL" TargetMode="External"/><Relationship Id="rId6" Type="http://schemas.microsoft.com/office/2007/relationships/media" Target="../media/media1.mp3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3.xml"/><Relationship Id="rId1" Type="http://schemas.openxmlformats.org/officeDocument/2006/relationships/video" Target="NULL" TargetMode="External"/><Relationship Id="rId6" Type="http://schemas.openxmlformats.org/officeDocument/2006/relationships/image" Target="../media/image19.png"/><Relationship Id="rId5" Type="http://schemas.microsoft.com/office/2007/relationships/media" Target="../media/media2.mp3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13" Type="http://schemas.openxmlformats.org/officeDocument/2006/relationships/image" Target="../media/image29.png"/><Relationship Id="rId18" Type="http://schemas.openxmlformats.org/officeDocument/2006/relationships/slide" Target="slide32.xml"/><Relationship Id="rId3" Type="http://schemas.openxmlformats.org/officeDocument/2006/relationships/control" Target="../activeX/activeX2.xml"/><Relationship Id="rId21" Type="http://schemas.openxmlformats.org/officeDocument/2006/relationships/image" Target="../media/image33.png"/><Relationship Id="rId7" Type="http://schemas.openxmlformats.org/officeDocument/2006/relationships/image" Target="../media/image26.png"/><Relationship Id="rId12" Type="http://schemas.openxmlformats.org/officeDocument/2006/relationships/slide" Target="slide29.xml"/><Relationship Id="rId17" Type="http://schemas.openxmlformats.org/officeDocument/2006/relationships/image" Target="../media/image31.png"/><Relationship Id="rId25" Type="http://schemas.openxmlformats.org/officeDocument/2006/relationships/image" Target="../media/image35.gif"/><Relationship Id="rId2" Type="http://schemas.openxmlformats.org/officeDocument/2006/relationships/control" Target="../activeX/activeX1.xml"/><Relationship Id="rId16" Type="http://schemas.openxmlformats.org/officeDocument/2006/relationships/slide" Target="slide31.xml"/><Relationship Id="rId20" Type="http://schemas.openxmlformats.org/officeDocument/2006/relationships/slide" Target="slide33.xml"/><Relationship Id="rId1" Type="http://schemas.openxmlformats.org/officeDocument/2006/relationships/vmlDrawing" Target="../drawings/vmlDrawing1.vml"/><Relationship Id="rId6" Type="http://schemas.openxmlformats.org/officeDocument/2006/relationships/slide" Target="slide26.xml"/><Relationship Id="rId11" Type="http://schemas.openxmlformats.org/officeDocument/2006/relationships/image" Target="../media/image28.png"/><Relationship Id="rId24" Type="http://schemas.openxmlformats.org/officeDocument/2006/relationships/slide" Target="slide35.xml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30.png"/><Relationship Id="rId23" Type="http://schemas.openxmlformats.org/officeDocument/2006/relationships/image" Target="../media/image34.png"/><Relationship Id="rId10" Type="http://schemas.openxmlformats.org/officeDocument/2006/relationships/slide" Target="slide28.xml"/><Relationship Id="rId19" Type="http://schemas.openxmlformats.org/officeDocument/2006/relationships/image" Target="../media/image32.png"/><Relationship Id="rId4" Type="http://schemas.openxmlformats.org/officeDocument/2006/relationships/control" Target="../activeX/activeX3.xml"/><Relationship Id="rId9" Type="http://schemas.openxmlformats.org/officeDocument/2006/relationships/image" Target="../media/image27.png"/><Relationship Id="rId14" Type="http://schemas.openxmlformats.org/officeDocument/2006/relationships/slide" Target="slide30.xml"/><Relationship Id="rId22" Type="http://schemas.openxmlformats.org/officeDocument/2006/relationships/slide" Target="slide3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slide" Target="slide2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.png"/><Relationship Id="rId4" Type="http://schemas.openxmlformats.org/officeDocument/2006/relationships/image" Target="../media/image36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jpeg"/><Relationship Id="rId4" Type="http://schemas.openxmlformats.org/officeDocument/2006/relationships/image" Target="../media/image36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.png"/><Relationship Id="rId4" Type="http://schemas.openxmlformats.org/officeDocument/2006/relationships/image" Target="../media/image36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jpeg"/><Relationship Id="rId4" Type="http://schemas.openxmlformats.org/officeDocument/2006/relationships/image" Target="../media/image36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.png"/><Relationship Id="rId4" Type="http://schemas.openxmlformats.org/officeDocument/2006/relationships/image" Target="../media/image36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.png"/><Relationship Id="rId4" Type="http://schemas.openxmlformats.org/officeDocument/2006/relationships/image" Target="../media/image36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slide" Target="slide2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jpeg"/><Relationship Id="rId4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png"/><Relationship Id="rId4" Type="http://schemas.openxmlformats.org/officeDocument/2006/relationships/image" Target="../media/image36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jpeg"/><Relationship Id="rId4" Type="http://schemas.openxmlformats.org/officeDocument/2006/relationships/image" Target="../media/image36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6" y="15665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483" y="10668"/>
            <a:ext cx="9125034" cy="513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4730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65835" y="2110085"/>
            <a:ext cx="64123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urier New" panose="02027200000000000000" pitchFamily="18" charset="0"/>
              </a:rPr>
              <a:t>Look and guess.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urier New" panose="020272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306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t clipart. Free download transparent .PNG | Creazill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8949" y="218944"/>
            <a:ext cx="2145365" cy="3415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70137" y="3875444"/>
            <a:ext cx="574298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 smtClean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a cat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15" name="Number 1"/>
          <p:cNvSpPr/>
          <p:nvPr/>
        </p:nvSpPr>
        <p:spPr>
          <a:xfrm>
            <a:off x="0" y="0"/>
            <a:ext cx="3051000" cy="1728000"/>
          </a:xfrm>
          <a:prstGeom prst="rect">
            <a:avLst/>
          </a:prstGeom>
          <a:gradFill flip="none" rotWithShape="1">
            <a:gsLst>
              <a:gs pos="0">
                <a:srgbClr val="4472C4">
                  <a:lumMod val="89000"/>
                </a:srgbClr>
              </a:gs>
              <a:gs pos="23000">
                <a:srgbClr val="4472C4">
                  <a:lumMod val="89000"/>
                </a:srgbClr>
              </a:gs>
              <a:gs pos="69000">
                <a:srgbClr val="4472C4">
                  <a:lumMod val="75000"/>
                </a:srgbClr>
              </a:gs>
              <a:gs pos="97000">
                <a:srgbClr val="4472C4">
                  <a:lumMod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6" name="Number 2"/>
          <p:cNvSpPr/>
          <p:nvPr/>
        </p:nvSpPr>
        <p:spPr>
          <a:xfrm>
            <a:off x="3046500" y="0"/>
            <a:ext cx="3051000" cy="1728000"/>
          </a:xfrm>
          <a:prstGeom prst="rect">
            <a:avLst/>
          </a:prstGeom>
          <a:gradFill flip="none" rotWithShape="1">
            <a:gsLst>
              <a:gs pos="0">
                <a:srgbClr val="70AD47">
                  <a:lumMod val="89000"/>
                </a:srgbClr>
              </a:gs>
              <a:gs pos="23000">
                <a:srgbClr val="70AD47">
                  <a:lumMod val="89000"/>
                </a:srgbClr>
              </a:gs>
              <a:gs pos="69000">
                <a:srgbClr val="70AD47">
                  <a:lumMod val="75000"/>
                </a:srgbClr>
              </a:gs>
              <a:gs pos="97000">
                <a:srgbClr val="70AD47">
                  <a:lumMod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7" name="Number 3"/>
          <p:cNvSpPr/>
          <p:nvPr/>
        </p:nvSpPr>
        <p:spPr>
          <a:xfrm>
            <a:off x="6093000" y="0"/>
            <a:ext cx="3051000" cy="1728000"/>
          </a:xfrm>
          <a:prstGeom prst="rect">
            <a:avLst/>
          </a:prstGeom>
          <a:gradFill flip="none" rotWithShape="1">
            <a:gsLst>
              <a:gs pos="0">
                <a:srgbClr val="ED7D31">
                  <a:lumMod val="89000"/>
                </a:srgbClr>
              </a:gs>
              <a:gs pos="23000">
                <a:srgbClr val="ED7D31">
                  <a:lumMod val="89000"/>
                </a:srgbClr>
              </a:gs>
              <a:gs pos="69000">
                <a:srgbClr val="ED7D31">
                  <a:lumMod val="75000"/>
                </a:srgbClr>
              </a:gs>
              <a:gs pos="97000">
                <a:srgbClr val="ED7D31">
                  <a:lumMod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8" name="Number 4"/>
          <p:cNvSpPr/>
          <p:nvPr/>
        </p:nvSpPr>
        <p:spPr>
          <a:xfrm>
            <a:off x="0" y="1728000"/>
            <a:ext cx="3051000" cy="1728000"/>
          </a:xfrm>
          <a:prstGeom prst="rect">
            <a:avLst/>
          </a:prstGeom>
          <a:gradFill flip="none" rotWithShape="1">
            <a:gsLst>
              <a:gs pos="0">
                <a:srgbClr val="FFC000">
                  <a:lumMod val="89000"/>
                </a:srgbClr>
              </a:gs>
              <a:gs pos="23000">
                <a:srgbClr val="FFC000">
                  <a:lumMod val="89000"/>
                </a:srgbClr>
              </a:gs>
              <a:gs pos="69000">
                <a:srgbClr val="FFC000">
                  <a:lumMod val="75000"/>
                </a:srgbClr>
              </a:gs>
              <a:gs pos="97000">
                <a:srgbClr val="FFC000">
                  <a:lumMod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9" name="Number 5"/>
          <p:cNvSpPr/>
          <p:nvPr/>
        </p:nvSpPr>
        <p:spPr>
          <a:xfrm>
            <a:off x="3046500" y="1728000"/>
            <a:ext cx="3051000" cy="1728000"/>
          </a:xfrm>
          <a:prstGeom prst="rect">
            <a:avLst/>
          </a:prstGeom>
          <a:gradFill flip="none" rotWithShape="1">
            <a:gsLst>
              <a:gs pos="0">
                <a:srgbClr val="4472C4">
                  <a:lumMod val="89000"/>
                </a:srgbClr>
              </a:gs>
              <a:gs pos="23000">
                <a:srgbClr val="4472C4">
                  <a:lumMod val="89000"/>
                </a:srgbClr>
              </a:gs>
              <a:gs pos="69000">
                <a:srgbClr val="4472C4">
                  <a:lumMod val="75000"/>
                </a:srgbClr>
              </a:gs>
              <a:gs pos="97000">
                <a:srgbClr val="4472C4">
                  <a:lumMod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20" name="Number 6"/>
          <p:cNvSpPr/>
          <p:nvPr/>
        </p:nvSpPr>
        <p:spPr>
          <a:xfrm>
            <a:off x="6093000" y="1728000"/>
            <a:ext cx="3051000" cy="1728000"/>
          </a:xfrm>
          <a:prstGeom prst="rect">
            <a:avLst/>
          </a:prstGeom>
          <a:gradFill flip="none" rotWithShape="1">
            <a:gsLst>
              <a:gs pos="0">
                <a:srgbClr val="70AD47">
                  <a:lumMod val="89000"/>
                </a:srgbClr>
              </a:gs>
              <a:gs pos="23000">
                <a:srgbClr val="70AD47">
                  <a:lumMod val="89000"/>
                </a:srgbClr>
              </a:gs>
              <a:gs pos="69000">
                <a:srgbClr val="70AD47">
                  <a:lumMod val="75000"/>
                </a:srgbClr>
              </a:gs>
              <a:gs pos="97000">
                <a:srgbClr val="70AD47">
                  <a:lumMod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21" name="Number 7"/>
          <p:cNvSpPr/>
          <p:nvPr/>
        </p:nvSpPr>
        <p:spPr>
          <a:xfrm>
            <a:off x="0" y="3456000"/>
            <a:ext cx="3051000" cy="1728000"/>
          </a:xfrm>
          <a:prstGeom prst="rect">
            <a:avLst/>
          </a:prstGeom>
          <a:gradFill flip="none" rotWithShape="1">
            <a:gsLst>
              <a:gs pos="0">
                <a:srgbClr val="ED7D31">
                  <a:lumMod val="89000"/>
                </a:srgbClr>
              </a:gs>
              <a:gs pos="23000">
                <a:srgbClr val="ED7D31">
                  <a:lumMod val="89000"/>
                </a:srgbClr>
              </a:gs>
              <a:gs pos="69000">
                <a:srgbClr val="ED7D31">
                  <a:lumMod val="75000"/>
                </a:srgbClr>
              </a:gs>
              <a:gs pos="97000">
                <a:srgbClr val="ED7D31">
                  <a:lumMod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22" name="Number 8"/>
          <p:cNvSpPr/>
          <p:nvPr/>
        </p:nvSpPr>
        <p:spPr>
          <a:xfrm>
            <a:off x="3046500" y="3456000"/>
            <a:ext cx="3051000" cy="1728000"/>
          </a:xfrm>
          <a:prstGeom prst="rect">
            <a:avLst/>
          </a:prstGeom>
          <a:gradFill flip="none" rotWithShape="1">
            <a:gsLst>
              <a:gs pos="0">
                <a:srgbClr val="FFC000">
                  <a:lumMod val="89000"/>
                </a:srgbClr>
              </a:gs>
              <a:gs pos="23000">
                <a:srgbClr val="FFC000">
                  <a:lumMod val="89000"/>
                </a:srgbClr>
              </a:gs>
              <a:gs pos="69000">
                <a:srgbClr val="FFC000">
                  <a:lumMod val="75000"/>
                </a:srgbClr>
              </a:gs>
              <a:gs pos="97000">
                <a:srgbClr val="FFC000">
                  <a:lumMod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23" name="Number 9"/>
          <p:cNvSpPr/>
          <p:nvPr/>
        </p:nvSpPr>
        <p:spPr>
          <a:xfrm>
            <a:off x="6093000" y="3456000"/>
            <a:ext cx="3051000" cy="1728000"/>
          </a:xfrm>
          <a:prstGeom prst="rect">
            <a:avLst/>
          </a:prstGeom>
          <a:gradFill flip="none" rotWithShape="1">
            <a:gsLst>
              <a:gs pos="0">
                <a:srgbClr val="4472C4">
                  <a:lumMod val="89000"/>
                </a:srgbClr>
              </a:gs>
              <a:gs pos="23000">
                <a:srgbClr val="4472C4">
                  <a:lumMod val="89000"/>
                </a:srgbClr>
              </a:gs>
              <a:gs pos="69000">
                <a:srgbClr val="4472C4">
                  <a:lumMod val="75000"/>
                </a:srgbClr>
              </a:gs>
              <a:gs pos="97000">
                <a:srgbClr val="4472C4">
                  <a:lumMod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xmlns="" val="3275634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4" grpId="0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og clipart. Free download transparent .PNG | Creazill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1766" y="273164"/>
            <a:ext cx="2985024" cy="346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05309" y="3964481"/>
            <a:ext cx="574298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 smtClean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a dog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6" name="Number 1"/>
          <p:cNvSpPr/>
          <p:nvPr/>
        </p:nvSpPr>
        <p:spPr>
          <a:xfrm>
            <a:off x="0" y="0"/>
            <a:ext cx="3051000" cy="1728000"/>
          </a:xfrm>
          <a:prstGeom prst="rect">
            <a:avLst/>
          </a:prstGeom>
          <a:gradFill flip="none" rotWithShape="1">
            <a:gsLst>
              <a:gs pos="0">
                <a:srgbClr val="4472C4">
                  <a:lumMod val="89000"/>
                </a:srgbClr>
              </a:gs>
              <a:gs pos="23000">
                <a:srgbClr val="4472C4">
                  <a:lumMod val="89000"/>
                </a:srgbClr>
              </a:gs>
              <a:gs pos="69000">
                <a:srgbClr val="4472C4">
                  <a:lumMod val="75000"/>
                </a:srgbClr>
              </a:gs>
              <a:gs pos="97000">
                <a:srgbClr val="4472C4">
                  <a:lumMod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7" name="Number 2"/>
          <p:cNvSpPr/>
          <p:nvPr/>
        </p:nvSpPr>
        <p:spPr>
          <a:xfrm>
            <a:off x="3046500" y="0"/>
            <a:ext cx="3051000" cy="1728000"/>
          </a:xfrm>
          <a:prstGeom prst="rect">
            <a:avLst/>
          </a:prstGeom>
          <a:gradFill flip="none" rotWithShape="1">
            <a:gsLst>
              <a:gs pos="0">
                <a:srgbClr val="70AD47">
                  <a:lumMod val="89000"/>
                </a:srgbClr>
              </a:gs>
              <a:gs pos="23000">
                <a:srgbClr val="70AD47">
                  <a:lumMod val="89000"/>
                </a:srgbClr>
              </a:gs>
              <a:gs pos="69000">
                <a:srgbClr val="70AD47">
                  <a:lumMod val="75000"/>
                </a:srgbClr>
              </a:gs>
              <a:gs pos="97000">
                <a:srgbClr val="70AD47">
                  <a:lumMod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8" name="Number 3"/>
          <p:cNvSpPr/>
          <p:nvPr/>
        </p:nvSpPr>
        <p:spPr>
          <a:xfrm>
            <a:off x="6093000" y="0"/>
            <a:ext cx="3051000" cy="1728000"/>
          </a:xfrm>
          <a:prstGeom prst="rect">
            <a:avLst/>
          </a:prstGeom>
          <a:gradFill flip="none" rotWithShape="1">
            <a:gsLst>
              <a:gs pos="0">
                <a:srgbClr val="ED7D31">
                  <a:lumMod val="89000"/>
                </a:srgbClr>
              </a:gs>
              <a:gs pos="23000">
                <a:srgbClr val="ED7D31">
                  <a:lumMod val="89000"/>
                </a:srgbClr>
              </a:gs>
              <a:gs pos="69000">
                <a:srgbClr val="ED7D31">
                  <a:lumMod val="75000"/>
                </a:srgbClr>
              </a:gs>
              <a:gs pos="97000">
                <a:srgbClr val="ED7D31">
                  <a:lumMod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" name="Number 4"/>
          <p:cNvSpPr/>
          <p:nvPr/>
        </p:nvSpPr>
        <p:spPr>
          <a:xfrm>
            <a:off x="0" y="1728000"/>
            <a:ext cx="3051000" cy="1728000"/>
          </a:xfrm>
          <a:prstGeom prst="rect">
            <a:avLst/>
          </a:prstGeom>
          <a:gradFill flip="none" rotWithShape="1">
            <a:gsLst>
              <a:gs pos="0">
                <a:srgbClr val="FFC000">
                  <a:lumMod val="89000"/>
                </a:srgbClr>
              </a:gs>
              <a:gs pos="23000">
                <a:srgbClr val="FFC000">
                  <a:lumMod val="89000"/>
                </a:srgbClr>
              </a:gs>
              <a:gs pos="69000">
                <a:srgbClr val="FFC000">
                  <a:lumMod val="75000"/>
                </a:srgbClr>
              </a:gs>
              <a:gs pos="97000">
                <a:srgbClr val="FFC000">
                  <a:lumMod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0" name="Number 5"/>
          <p:cNvSpPr/>
          <p:nvPr/>
        </p:nvSpPr>
        <p:spPr>
          <a:xfrm>
            <a:off x="3046500" y="1728000"/>
            <a:ext cx="3051000" cy="1728000"/>
          </a:xfrm>
          <a:prstGeom prst="rect">
            <a:avLst/>
          </a:prstGeom>
          <a:gradFill flip="none" rotWithShape="1">
            <a:gsLst>
              <a:gs pos="0">
                <a:srgbClr val="4472C4">
                  <a:lumMod val="89000"/>
                </a:srgbClr>
              </a:gs>
              <a:gs pos="23000">
                <a:srgbClr val="4472C4">
                  <a:lumMod val="89000"/>
                </a:srgbClr>
              </a:gs>
              <a:gs pos="69000">
                <a:srgbClr val="4472C4">
                  <a:lumMod val="75000"/>
                </a:srgbClr>
              </a:gs>
              <a:gs pos="97000">
                <a:srgbClr val="4472C4">
                  <a:lumMod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1" name="Number 6"/>
          <p:cNvSpPr/>
          <p:nvPr/>
        </p:nvSpPr>
        <p:spPr>
          <a:xfrm>
            <a:off x="6093000" y="1728000"/>
            <a:ext cx="3051000" cy="1728000"/>
          </a:xfrm>
          <a:prstGeom prst="rect">
            <a:avLst/>
          </a:prstGeom>
          <a:gradFill flip="none" rotWithShape="1">
            <a:gsLst>
              <a:gs pos="0">
                <a:srgbClr val="70AD47">
                  <a:lumMod val="89000"/>
                </a:srgbClr>
              </a:gs>
              <a:gs pos="23000">
                <a:srgbClr val="70AD47">
                  <a:lumMod val="89000"/>
                </a:srgbClr>
              </a:gs>
              <a:gs pos="69000">
                <a:srgbClr val="70AD47">
                  <a:lumMod val="75000"/>
                </a:srgbClr>
              </a:gs>
              <a:gs pos="97000">
                <a:srgbClr val="70AD47">
                  <a:lumMod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2" name="Number 7"/>
          <p:cNvSpPr/>
          <p:nvPr/>
        </p:nvSpPr>
        <p:spPr>
          <a:xfrm>
            <a:off x="0" y="3456000"/>
            <a:ext cx="3051000" cy="1728000"/>
          </a:xfrm>
          <a:prstGeom prst="rect">
            <a:avLst/>
          </a:prstGeom>
          <a:gradFill flip="none" rotWithShape="1">
            <a:gsLst>
              <a:gs pos="0">
                <a:srgbClr val="ED7D31">
                  <a:lumMod val="89000"/>
                </a:srgbClr>
              </a:gs>
              <a:gs pos="23000">
                <a:srgbClr val="ED7D31">
                  <a:lumMod val="89000"/>
                </a:srgbClr>
              </a:gs>
              <a:gs pos="69000">
                <a:srgbClr val="ED7D31">
                  <a:lumMod val="75000"/>
                </a:srgbClr>
              </a:gs>
              <a:gs pos="97000">
                <a:srgbClr val="ED7D31">
                  <a:lumMod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13" name="Number 8"/>
          <p:cNvSpPr/>
          <p:nvPr/>
        </p:nvSpPr>
        <p:spPr>
          <a:xfrm>
            <a:off x="3046500" y="3456000"/>
            <a:ext cx="3051000" cy="1728000"/>
          </a:xfrm>
          <a:prstGeom prst="rect">
            <a:avLst/>
          </a:prstGeom>
          <a:gradFill flip="none" rotWithShape="1">
            <a:gsLst>
              <a:gs pos="0">
                <a:srgbClr val="FFC000">
                  <a:lumMod val="89000"/>
                </a:srgbClr>
              </a:gs>
              <a:gs pos="23000">
                <a:srgbClr val="FFC000">
                  <a:lumMod val="89000"/>
                </a:srgbClr>
              </a:gs>
              <a:gs pos="69000">
                <a:srgbClr val="FFC000">
                  <a:lumMod val="75000"/>
                </a:srgbClr>
              </a:gs>
              <a:gs pos="97000">
                <a:srgbClr val="FFC000">
                  <a:lumMod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4" name="Number 9"/>
          <p:cNvSpPr/>
          <p:nvPr/>
        </p:nvSpPr>
        <p:spPr>
          <a:xfrm>
            <a:off x="6093000" y="3456000"/>
            <a:ext cx="3051000" cy="1728000"/>
          </a:xfrm>
          <a:prstGeom prst="rect">
            <a:avLst/>
          </a:prstGeom>
          <a:gradFill flip="none" rotWithShape="1">
            <a:gsLst>
              <a:gs pos="0">
                <a:srgbClr val="4472C4">
                  <a:lumMod val="89000"/>
                </a:srgbClr>
              </a:gs>
              <a:gs pos="23000">
                <a:srgbClr val="4472C4">
                  <a:lumMod val="89000"/>
                </a:srgbClr>
              </a:gs>
              <a:gs pos="69000">
                <a:srgbClr val="4472C4">
                  <a:lumMod val="75000"/>
                </a:srgbClr>
              </a:gs>
              <a:gs pos="97000">
                <a:srgbClr val="4472C4">
                  <a:lumMod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xmlns="" val="1233384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Download Parrot Clipart, Parrot Animals Clip Art Black And - Hardcover:  Parrots Of The World By Forshaw Joseph M - Full Size PNG Image - PNGkit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2145944" y="268078"/>
            <a:ext cx="4752566" cy="446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038475" y="4187963"/>
            <a:ext cx="574298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 smtClean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 parrot</a:t>
            </a:r>
            <a:r>
              <a:rPr lang="en-US" sz="4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s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8" name="Number 1"/>
          <p:cNvSpPr/>
          <p:nvPr/>
        </p:nvSpPr>
        <p:spPr>
          <a:xfrm>
            <a:off x="0" y="0"/>
            <a:ext cx="3051000" cy="1728000"/>
          </a:xfrm>
          <a:prstGeom prst="rect">
            <a:avLst/>
          </a:prstGeom>
          <a:gradFill flip="none" rotWithShape="1">
            <a:gsLst>
              <a:gs pos="0">
                <a:srgbClr val="4472C4">
                  <a:lumMod val="89000"/>
                </a:srgbClr>
              </a:gs>
              <a:gs pos="23000">
                <a:srgbClr val="4472C4">
                  <a:lumMod val="89000"/>
                </a:srgbClr>
              </a:gs>
              <a:gs pos="69000">
                <a:srgbClr val="4472C4">
                  <a:lumMod val="75000"/>
                </a:srgbClr>
              </a:gs>
              <a:gs pos="97000">
                <a:srgbClr val="4472C4">
                  <a:lumMod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" name="Number 2"/>
          <p:cNvSpPr/>
          <p:nvPr/>
        </p:nvSpPr>
        <p:spPr>
          <a:xfrm>
            <a:off x="3046500" y="0"/>
            <a:ext cx="3051000" cy="1728000"/>
          </a:xfrm>
          <a:prstGeom prst="rect">
            <a:avLst/>
          </a:prstGeom>
          <a:gradFill flip="none" rotWithShape="1">
            <a:gsLst>
              <a:gs pos="0">
                <a:srgbClr val="70AD47">
                  <a:lumMod val="89000"/>
                </a:srgbClr>
              </a:gs>
              <a:gs pos="23000">
                <a:srgbClr val="70AD47">
                  <a:lumMod val="89000"/>
                </a:srgbClr>
              </a:gs>
              <a:gs pos="69000">
                <a:srgbClr val="70AD47">
                  <a:lumMod val="75000"/>
                </a:srgbClr>
              </a:gs>
              <a:gs pos="97000">
                <a:srgbClr val="70AD47">
                  <a:lumMod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0" name="Number 3"/>
          <p:cNvSpPr/>
          <p:nvPr/>
        </p:nvSpPr>
        <p:spPr>
          <a:xfrm>
            <a:off x="6093000" y="0"/>
            <a:ext cx="3051000" cy="1728000"/>
          </a:xfrm>
          <a:prstGeom prst="rect">
            <a:avLst/>
          </a:prstGeom>
          <a:gradFill flip="none" rotWithShape="1">
            <a:gsLst>
              <a:gs pos="0">
                <a:srgbClr val="ED7D31">
                  <a:lumMod val="89000"/>
                </a:srgbClr>
              </a:gs>
              <a:gs pos="23000">
                <a:srgbClr val="ED7D31">
                  <a:lumMod val="89000"/>
                </a:srgbClr>
              </a:gs>
              <a:gs pos="69000">
                <a:srgbClr val="ED7D31">
                  <a:lumMod val="75000"/>
                </a:srgbClr>
              </a:gs>
              <a:gs pos="97000">
                <a:srgbClr val="ED7D31">
                  <a:lumMod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" name="Number 4"/>
          <p:cNvSpPr/>
          <p:nvPr/>
        </p:nvSpPr>
        <p:spPr>
          <a:xfrm>
            <a:off x="0" y="1728000"/>
            <a:ext cx="3051000" cy="1728000"/>
          </a:xfrm>
          <a:prstGeom prst="rect">
            <a:avLst/>
          </a:prstGeom>
          <a:gradFill flip="none" rotWithShape="1">
            <a:gsLst>
              <a:gs pos="0">
                <a:srgbClr val="FFC000">
                  <a:lumMod val="89000"/>
                </a:srgbClr>
              </a:gs>
              <a:gs pos="23000">
                <a:srgbClr val="FFC000">
                  <a:lumMod val="89000"/>
                </a:srgbClr>
              </a:gs>
              <a:gs pos="69000">
                <a:srgbClr val="FFC000">
                  <a:lumMod val="75000"/>
                </a:srgbClr>
              </a:gs>
              <a:gs pos="97000">
                <a:srgbClr val="FFC000">
                  <a:lumMod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2" name="Number 5"/>
          <p:cNvSpPr/>
          <p:nvPr/>
        </p:nvSpPr>
        <p:spPr>
          <a:xfrm>
            <a:off x="3046500" y="1728000"/>
            <a:ext cx="3051000" cy="1728000"/>
          </a:xfrm>
          <a:prstGeom prst="rect">
            <a:avLst/>
          </a:prstGeom>
          <a:gradFill flip="none" rotWithShape="1">
            <a:gsLst>
              <a:gs pos="0">
                <a:srgbClr val="4472C4">
                  <a:lumMod val="89000"/>
                </a:srgbClr>
              </a:gs>
              <a:gs pos="23000">
                <a:srgbClr val="4472C4">
                  <a:lumMod val="89000"/>
                </a:srgbClr>
              </a:gs>
              <a:gs pos="69000">
                <a:srgbClr val="4472C4">
                  <a:lumMod val="75000"/>
                </a:srgbClr>
              </a:gs>
              <a:gs pos="97000">
                <a:srgbClr val="4472C4">
                  <a:lumMod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3" name="Number 6"/>
          <p:cNvSpPr/>
          <p:nvPr/>
        </p:nvSpPr>
        <p:spPr>
          <a:xfrm>
            <a:off x="6093000" y="1728000"/>
            <a:ext cx="3051000" cy="1728000"/>
          </a:xfrm>
          <a:prstGeom prst="rect">
            <a:avLst/>
          </a:prstGeom>
          <a:gradFill flip="none" rotWithShape="1">
            <a:gsLst>
              <a:gs pos="0">
                <a:srgbClr val="70AD47">
                  <a:lumMod val="89000"/>
                </a:srgbClr>
              </a:gs>
              <a:gs pos="23000">
                <a:srgbClr val="70AD47">
                  <a:lumMod val="89000"/>
                </a:srgbClr>
              </a:gs>
              <a:gs pos="69000">
                <a:srgbClr val="70AD47">
                  <a:lumMod val="75000"/>
                </a:srgbClr>
              </a:gs>
              <a:gs pos="97000">
                <a:srgbClr val="70AD47">
                  <a:lumMod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4" name="Number 7"/>
          <p:cNvSpPr/>
          <p:nvPr/>
        </p:nvSpPr>
        <p:spPr>
          <a:xfrm>
            <a:off x="0" y="3456000"/>
            <a:ext cx="3051000" cy="1728000"/>
          </a:xfrm>
          <a:prstGeom prst="rect">
            <a:avLst/>
          </a:prstGeom>
          <a:gradFill flip="none" rotWithShape="1">
            <a:gsLst>
              <a:gs pos="0">
                <a:srgbClr val="ED7D31">
                  <a:lumMod val="89000"/>
                </a:srgbClr>
              </a:gs>
              <a:gs pos="23000">
                <a:srgbClr val="ED7D31">
                  <a:lumMod val="89000"/>
                </a:srgbClr>
              </a:gs>
              <a:gs pos="69000">
                <a:srgbClr val="ED7D31">
                  <a:lumMod val="75000"/>
                </a:srgbClr>
              </a:gs>
              <a:gs pos="97000">
                <a:srgbClr val="ED7D31">
                  <a:lumMod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15" name="Number 8"/>
          <p:cNvSpPr/>
          <p:nvPr/>
        </p:nvSpPr>
        <p:spPr>
          <a:xfrm>
            <a:off x="3046500" y="3456000"/>
            <a:ext cx="3051000" cy="1728000"/>
          </a:xfrm>
          <a:prstGeom prst="rect">
            <a:avLst/>
          </a:prstGeom>
          <a:gradFill flip="none" rotWithShape="1">
            <a:gsLst>
              <a:gs pos="0">
                <a:srgbClr val="FFC000">
                  <a:lumMod val="89000"/>
                </a:srgbClr>
              </a:gs>
              <a:gs pos="23000">
                <a:srgbClr val="FFC000">
                  <a:lumMod val="89000"/>
                </a:srgbClr>
              </a:gs>
              <a:gs pos="69000">
                <a:srgbClr val="FFC000">
                  <a:lumMod val="75000"/>
                </a:srgbClr>
              </a:gs>
              <a:gs pos="97000">
                <a:srgbClr val="FFC000">
                  <a:lumMod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6" name="Number 9"/>
          <p:cNvSpPr/>
          <p:nvPr/>
        </p:nvSpPr>
        <p:spPr>
          <a:xfrm>
            <a:off x="6093000" y="3456000"/>
            <a:ext cx="3051000" cy="1728000"/>
          </a:xfrm>
          <a:prstGeom prst="rect">
            <a:avLst/>
          </a:prstGeom>
          <a:gradFill flip="none" rotWithShape="1">
            <a:gsLst>
              <a:gs pos="0">
                <a:srgbClr val="4472C4">
                  <a:lumMod val="89000"/>
                </a:srgbClr>
              </a:gs>
              <a:gs pos="23000">
                <a:srgbClr val="4472C4">
                  <a:lumMod val="89000"/>
                </a:srgbClr>
              </a:gs>
              <a:gs pos="69000">
                <a:srgbClr val="4472C4">
                  <a:lumMod val="75000"/>
                </a:srgbClr>
              </a:gs>
              <a:gs pos="97000">
                <a:srgbClr val="4472C4">
                  <a:lumMod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xmlns="" val="2863956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Kitty Clipart Pet Cat - Cat Png Clip Art PNG Image | Transparent PNG Free  Download on Seek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07149" y="695162"/>
            <a:ext cx="5600788" cy="343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494465" y="3746049"/>
            <a:ext cx="574298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 smtClean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 cat</a:t>
            </a:r>
            <a:r>
              <a:rPr lang="en-US" sz="4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s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6" name="Number 1"/>
          <p:cNvSpPr/>
          <p:nvPr/>
        </p:nvSpPr>
        <p:spPr>
          <a:xfrm>
            <a:off x="0" y="0"/>
            <a:ext cx="3051000" cy="1728000"/>
          </a:xfrm>
          <a:prstGeom prst="rect">
            <a:avLst/>
          </a:prstGeom>
          <a:gradFill flip="none" rotWithShape="1">
            <a:gsLst>
              <a:gs pos="0">
                <a:srgbClr val="4472C4">
                  <a:lumMod val="89000"/>
                </a:srgbClr>
              </a:gs>
              <a:gs pos="23000">
                <a:srgbClr val="4472C4">
                  <a:lumMod val="89000"/>
                </a:srgbClr>
              </a:gs>
              <a:gs pos="69000">
                <a:srgbClr val="4472C4">
                  <a:lumMod val="75000"/>
                </a:srgbClr>
              </a:gs>
              <a:gs pos="97000">
                <a:srgbClr val="4472C4">
                  <a:lumMod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7" name="Number 2"/>
          <p:cNvSpPr/>
          <p:nvPr/>
        </p:nvSpPr>
        <p:spPr>
          <a:xfrm>
            <a:off x="3046500" y="0"/>
            <a:ext cx="3051000" cy="1728000"/>
          </a:xfrm>
          <a:prstGeom prst="rect">
            <a:avLst/>
          </a:prstGeom>
          <a:gradFill flip="none" rotWithShape="1">
            <a:gsLst>
              <a:gs pos="0">
                <a:srgbClr val="70AD47">
                  <a:lumMod val="89000"/>
                </a:srgbClr>
              </a:gs>
              <a:gs pos="23000">
                <a:srgbClr val="70AD47">
                  <a:lumMod val="89000"/>
                </a:srgbClr>
              </a:gs>
              <a:gs pos="69000">
                <a:srgbClr val="70AD47">
                  <a:lumMod val="75000"/>
                </a:srgbClr>
              </a:gs>
              <a:gs pos="97000">
                <a:srgbClr val="70AD47">
                  <a:lumMod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8" name="Number 3"/>
          <p:cNvSpPr/>
          <p:nvPr/>
        </p:nvSpPr>
        <p:spPr>
          <a:xfrm>
            <a:off x="6093000" y="0"/>
            <a:ext cx="3051000" cy="1728000"/>
          </a:xfrm>
          <a:prstGeom prst="rect">
            <a:avLst/>
          </a:prstGeom>
          <a:gradFill flip="none" rotWithShape="1">
            <a:gsLst>
              <a:gs pos="0">
                <a:srgbClr val="ED7D31">
                  <a:lumMod val="89000"/>
                </a:srgbClr>
              </a:gs>
              <a:gs pos="23000">
                <a:srgbClr val="ED7D31">
                  <a:lumMod val="89000"/>
                </a:srgbClr>
              </a:gs>
              <a:gs pos="69000">
                <a:srgbClr val="ED7D31">
                  <a:lumMod val="75000"/>
                </a:srgbClr>
              </a:gs>
              <a:gs pos="97000">
                <a:srgbClr val="ED7D31">
                  <a:lumMod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" name="Number 4"/>
          <p:cNvSpPr/>
          <p:nvPr/>
        </p:nvSpPr>
        <p:spPr>
          <a:xfrm>
            <a:off x="0" y="1728000"/>
            <a:ext cx="3051000" cy="1728000"/>
          </a:xfrm>
          <a:prstGeom prst="rect">
            <a:avLst/>
          </a:prstGeom>
          <a:gradFill flip="none" rotWithShape="1">
            <a:gsLst>
              <a:gs pos="0">
                <a:srgbClr val="FFC000">
                  <a:lumMod val="89000"/>
                </a:srgbClr>
              </a:gs>
              <a:gs pos="23000">
                <a:srgbClr val="FFC000">
                  <a:lumMod val="89000"/>
                </a:srgbClr>
              </a:gs>
              <a:gs pos="69000">
                <a:srgbClr val="FFC000">
                  <a:lumMod val="75000"/>
                </a:srgbClr>
              </a:gs>
              <a:gs pos="97000">
                <a:srgbClr val="FFC000">
                  <a:lumMod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0" name="Number 5"/>
          <p:cNvSpPr/>
          <p:nvPr/>
        </p:nvSpPr>
        <p:spPr>
          <a:xfrm>
            <a:off x="3046500" y="1728000"/>
            <a:ext cx="3051000" cy="1728000"/>
          </a:xfrm>
          <a:prstGeom prst="rect">
            <a:avLst/>
          </a:prstGeom>
          <a:gradFill flip="none" rotWithShape="1">
            <a:gsLst>
              <a:gs pos="0">
                <a:srgbClr val="4472C4">
                  <a:lumMod val="89000"/>
                </a:srgbClr>
              </a:gs>
              <a:gs pos="23000">
                <a:srgbClr val="4472C4">
                  <a:lumMod val="89000"/>
                </a:srgbClr>
              </a:gs>
              <a:gs pos="69000">
                <a:srgbClr val="4472C4">
                  <a:lumMod val="75000"/>
                </a:srgbClr>
              </a:gs>
              <a:gs pos="97000">
                <a:srgbClr val="4472C4">
                  <a:lumMod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1" name="Number 6"/>
          <p:cNvSpPr/>
          <p:nvPr/>
        </p:nvSpPr>
        <p:spPr>
          <a:xfrm>
            <a:off x="6093000" y="1728000"/>
            <a:ext cx="3051000" cy="1728000"/>
          </a:xfrm>
          <a:prstGeom prst="rect">
            <a:avLst/>
          </a:prstGeom>
          <a:gradFill flip="none" rotWithShape="1">
            <a:gsLst>
              <a:gs pos="0">
                <a:srgbClr val="70AD47">
                  <a:lumMod val="89000"/>
                </a:srgbClr>
              </a:gs>
              <a:gs pos="23000">
                <a:srgbClr val="70AD47">
                  <a:lumMod val="89000"/>
                </a:srgbClr>
              </a:gs>
              <a:gs pos="69000">
                <a:srgbClr val="70AD47">
                  <a:lumMod val="75000"/>
                </a:srgbClr>
              </a:gs>
              <a:gs pos="97000">
                <a:srgbClr val="70AD47">
                  <a:lumMod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2" name="Number 7"/>
          <p:cNvSpPr/>
          <p:nvPr/>
        </p:nvSpPr>
        <p:spPr>
          <a:xfrm>
            <a:off x="0" y="3456000"/>
            <a:ext cx="3051000" cy="1728000"/>
          </a:xfrm>
          <a:prstGeom prst="rect">
            <a:avLst/>
          </a:prstGeom>
          <a:gradFill flip="none" rotWithShape="1">
            <a:gsLst>
              <a:gs pos="0">
                <a:srgbClr val="ED7D31">
                  <a:lumMod val="89000"/>
                </a:srgbClr>
              </a:gs>
              <a:gs pos="23000">
                <a:srgbClr val="ED7D31">
                  <a:lumMod val="89000"/>
                </a:srgbClr>
              </a:gs>
              <a:gs pos="69000">
                <a:srgbClr val="ED7D31">
                  <a:lumMod val="75000"/>
                </a:srgbClr>
              </a:gs>
              <a:gs pos="97000">
                <a:srgbClr val="ED7D31">
                  <a:lumMod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13" name="Number 8"/>
          <p:cNvSpPr/>
          <p:nvPr/>
        </p:nvSpPr>
        <p:spPr>
          <a:xfrm>
            <a:off x="3046500" y="3456000"/>
            <a:ext cx="3051000" cy="1728000"/>
          </a:xfrm>
          <a:prstGeom prst="rect">
            <a:avLst/>
          </a:prstGeom>
          <a:gradFill flip="none" rotWithShape="1">
            <a:gsLst>
              <a:gs pos="0">
                <a:srgbClr val="FFC000">
                  <a:lumMod val="89000"/>
                </a:srgbClr>
              </a:gs>
              <a:gs pos="23000">
                <a:srgbClr val="FFC000">
                  <a:lumMod val="89000"/>
                </a:srgbClr>
              </a:gs>
              <a:gs pos="69000">
                <a:srgbClr val="FFC000">
                  <a:lumMod val="75000"/>
                </a:srgbClr>
              </a:gs>
              <a:gs pos="97000">
                <a:srgbClr val="FFC000">
                  <a:lumMod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4" name="Number 9"/>
          <p:cNvSpPr/>
          <p:nvPr/>
        </p:nvSpPr>
        <p:spPr>
          <a:xfrm>
            <a:off x="6093000" y="3456000"/>
            <a:ext cx="3051000" cy="1728000"/>
          </a:xfrm>
          <a:prstGeom prst="rect">
            <a:avLst/>
          </a:prstGeom>
          <a:gradFill flip="none" rotWithShape="1">
            <a:gsLst>
              <a:gs pos="0">
                <a:srgbClr val="4472C4">
                  <a:lumMod val="89000"/>
                </a:srgbClr>
              </a:gs>
              <a:gs pos="23000">
                <a:srgbClr val="4472C4">
                  <a:lumMod val="89000"/>
                </a:srgbClr>
              </a:gs>
              <a:gs pos="69000">
                <a:srgbClr val="4472C4">
                  <a:lumMod val="75000"/>
                </a:srgbClr>
              </a:gs>
              <a:gs pos="97000">
                <a:srgbClr val="4472C4">
                  <a:lumMod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xmlns="" val="144809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ree Birds Clipart, Download Free Birds Clipart png images, Free ClipArts  on Clipart Library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6926" y="649938"/>
            <a:ext cx="3577399" cy="280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057122" y="3748123"/>
            <a:ext cx="574298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 smtClean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a bird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7" name="Number 1"/>
          <p:cNvSpPr/>
          <p:nvPr/>
        </p:nvSpPr>
        <p:spPr>
          <a:xfrm>
            <a:off x="0" y="0"/>
            <a:ext cx="3051000" cy="1728000"/>
          </a:xfrm>
          <a:prstGeom prst="rect">
            <a:avLst/>
          </a:prstGeom>
          <a:gradFill flip="none" rotWithShape="1">
            <a:gsLst>
              <a:gs pos="0">
                <a:srgbClr val="4472C4">
                  <a:lumMod val="89000"/>
                </a:srgbClr>
              </a:gs>
              <a:gs pos="23000">
                <a:srgbClr val="4472C4">
                  <a:lumMod val="89000"/>
                </a:srgbClr>
              </a:gs>
              <a:gs pos="69000">
                <a:srgbClr val="4472C4">
                  <a:lumMod val="75000"/>
                </a:srgbClr>
              </a:gs>
              <a:gs pos="97000">
                <a:srgbClr val="4472C4">
                  <a:lumMod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8" name="Number 2"/>
          <p:cNvSpPr/>
          <p:nvPr/>
        </p:nvSpPr>
        <p:spPr>
          <a:xfrm>
            <a:off x="3046500" y="0"/>
            <a:ext cx="3051000" cy="1728000"/>
          </a:xfrm>
          <a:prstGeom prst="rect">
            <a:avLst/>
          </a:prstGeom>
          <a:gradFill flip="none" rotWithShape="1">
            <a:gsLst>
              <a:gs pos="0">
                <a:srgbClr val="70AD47">
                  <a:lumMod val="89000"/>
                </a:srgbClr>
              </a:gs>
              <a:gs pos="23000">
                <a:srgbClr val="70AD47">
                  <a:lumMod val="89000"/>
                </a:srgbClr>
              </a:gs>
              <a:gs pos="69000">
                <a:srgbClr val="70AD47">
                  <a:lumMod val="75000"/>
                </a:srgbClr>
              </a:gs>
              <a:gs pos="97000">
                <a:srgbClr val="70AD47">
                  <a:lumMod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" name="Number 3"/>
          <p:cNvSpPr/>
          <p:nvPr/>
        </p:nvSpPr>
        <p:spPr>
          <a:xfrm>
            <a:off x="6093000" y="0"/>
            <a:ext cx="3051000" cy="1728000"/>
          </a:xfrm>
          <a:prstGeom prst="rect">
            <a:avLst/>
          </a:prstGeom>
          <a:gradFill flip="none" rotWithShape="1">
            <a:gsLst>
              <a:gs pos="0">
                <a:srgbClr val="ED7D31">
                  <a:lumMod val="89000"/>
                </a:srgbClr>
              </a:gs>
              <a:gs pos="23000">
                <a:srgbClr val="ED7D31">
                  <a:lumMod val="89000"/>
                </a:srgbClr>
              </a:gs>
              <a:gs pos="69000">
                <a:srgbClr val="ED7D31">
                  <a:lumMod val="75000"/>
                </a:srgbClr>
              </a:gs>
              <a:gs pos="97000">
                <a:srgbClr val="ED7D31">
                  <a:lumMod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0" name="Number 4"/>
          <p:cNvSpPr/>
          <p:nvPr/>
        </p:nvSpPr>
        <p:spPr>
          <a:xfrm>
            <a:off x="0" y="1728000"/>
            <a:ext cx="3051000" cy="1728000"/>
          </a:xfrm>
          <a:prstGeom prst="rect">
            <a:avLst/>
          </a:prstGeom>
          <a:gradFill flip="none" rotWithShape="1">
            <a:gsLst>
              <a:gs pos="0">
                <a:srgbClr val="FFC000">
                  <a:lumMod val="89000"/>
                </a:srgbClr>
              </a:gs>
              <a:gs pos="23000">
                <a:srgbClr val="FFC000">
                  <a:lumMod val="89000"/>
                </a:srgbClr>
              </a:gs>
              <a:gs pos="69000">
                <a:srgbClr val="FFC000">
                  <a:lumMod val="75000"/>
                </a:srgbClr>
              </a:gs>
              <a:gs pos="97000">
                <a:srgbClr val="FFC000">
                  <a:lumMod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1" name="Number 5"/>
          <p:cNvSpPr/>
          <p:nvPr/>
        </p:nvSpPr>
        <p:spPr>
          <a:xfrm>
            <a:off x="3046500" y="1728000"/>
            <a:ext cx="3051000" cy="1728000"/>
          </a:xfrm>
          <a:prstGeom prst="rect">
            <a:avLst/>
          </a:prstGeom>
          <a:gradFill flip="none" rotWithShape="1">
            <a:gsLst>
              <a:gs pos="0">
                <a:srgbClr val="4472C4">
                  <a:lumMod val="89000"/>
                </a:srgbClr>
              </a:gs>
              <a:gs pos="23000">
                <a:srgbClr val="4472C4">
                  <a:lumMod val="89000"/>
                </a:srgbClr>
              </a:gs>
              <a:gs pos="69000">
                <a:srgbClr val="4472C4">
                  <a:lumMod val="75000"/>
                </a:srgbClr>
              </a:gs>
              <a:gs pos="97000">
                <a:srgbClr val="4472C4">
                  <a:lumMod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2" name="Number 6"/>
          <p:cNvSpPr/>
          <p:nvPr/>
        </p:nvSpPr>
        <p:spPr>
          <a:xfrm>
            <a:off x="6093000" y="1728000"/>
            <a:ext cx="3051000" cy="1728000"/>
          </a:xfrm>
          <a:prstGeom prst="rect">
            <a:avLst/>
          </a:prstGeom>
          <a:gradFill flip="none" rotWithShape="1">
            <a:gsLst>
              <a:gs pos="0">
                <a:srgbClr val="70AD47">
                  <a:lumMod val="89000"/>
                </a:srgbClr>
              </a:gs>
              <a:gs pos="23000">
                <a:srgbClr val="70AD47">
                  <a:lumMod val="89000"/>
                </a:srgbClr>
              </a:gs>
              <a:gs pos="69000">
                <a:srgbClr val="70AD47">
                  <a:lumMod val="75000"/>
                </a:srgbClr>
              </a:gs>
              <a:gs pos="97000">
                <a:srgbClr val="70AD47">
                  <a:lumMod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3" name="Number 7"/>
          <p:cNvSpPr/>
          <p:nvPr/>
        </p:nvSpPr>
        <p:spPr>
          <a:xfrm>
            <a:off x="0" y="3456000"/>
            <a:ext cx="3051000" cy="1728000"/>
          </a:xfrm>
          <a:prstGeom prst="rect">
            <a:avLst/>
          </a:prstGeom>
          <a:gradFill flip="none" rotWithShape="1">
            <a:gsLst>
              <a:gs pos="0">
                <a:srgbClr val="ED7D31">
                  <a:lumMod val="89000"/>
                </a:srgbClr>
              </a:gs>
              <a:gs pos="23000">
                <a:srgbClr val="ED7D31">
                  <a:lumMod val="89000"/>
                </a:srgbClr>
              </a:gs>
              <a:gs pos="69000">
                <a:srgbClr val="ED7D31">
                  <a:lumMod val="75000"/>
                </a:srgbClr>
              </a:gs>
              <a:gs pos="97000">
                <a:srgbClr val="ED7D31">
                  <a:lumMod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14" name="Number 8"/>
          <p:cNvSpPr/>
          <p:nvPr/>
        </p:nvSpPr>
        <p:spPr>
          <a:xfrm>
            <a:off x="3046500" y="3456000"/>
            <a:ext cx="3051000" cy="1728000"/>
          </a:xfrm>
          <a:prstGeom prst="rect">
            <a:avLst/>
          </a:prstGeom>
          <a:gradFill flip="none" rotWithShape="1">
            <a:gsLst>
              <a:gs pos="0">
                <a:srgbClr val="FFC000">
                  <a:lumMod val="89000"/>
                </a:srgbClr>
              </a:gs>
              <a:gs pos="23000">
                <a:srgbClr val="FFC000">
                  <a:lumMod val="89000"/>
                </a:srgbClr>
              </a:gs>
              <a:gs pos="69000">
                <a:srgbClr val="FFC000">
                  <a:lumMod val="75000"/>
                </a:srgbClr>
              </a:gs>
              <a:gs pos="97000">
                <a:srgbClr val="FFC000">
                  <a:lumMod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5" name="Number 9"/>
          <p:cNvSpPr/>
          <p:nvPr/>
        </p:nvSpPr>
        <p:spPr>
          <a:xfrm>
            <a:off x="6093000" y="3456000"/>
            <a:ext cx="3051000" cy="1728000"/>
          </a:xfrm>
          <a:prstGeom prst="rect">
            <a:avLst/>
          </a:prstGeom>
          <a:gradFill flip="none" rotWithShape="1">
            <a:gsLst>
              <a:gs pos="0">
                <a:srgbClr val="4472C4">
                  <a:lumMod val="89000"/>
                </a:srgbClr>
              </a:gs>
              <a:gs pos="23000">
                <a:srgbClr val="4472C4">
                  <a:lumMod val="89000"/>
                </a:srgbClr>
              </a:gs>
              <a:gs pos="69000">
                <a:srgbClr val="4472C4">
                  <a:lumMod val="75000"/>
                </a:srgbClr>
              </a:gs>
              <a:gs pos="97000">
                <a:srgbClr val="4472C4">
                  <a:lumMod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xmlns="" val="3905972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491 Rabbit Family Illustrations &amp;amp; Clip Art - iStock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72996" y="460034"/>
            <a:ext cx="2626861" cy="385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736928" y="4141664"/>
            <a:ext cx="574298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 smtClean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 rabbit</a:t>
            </a:r>
            <a:r>
              <a:rPr lang="en-US" sz="4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s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7" name="Number 1"/>
          <p:cNvSpPr/>
          <p:nvPr/>
        </p:nvSpPr>
        <p:spPr>
          <a:xfrm>
            <a:off x="0" y="0"/>
            <a:ext cx="3051000" cy="1728000"/>
          </a:xfrm>
          <a:prstGeom prst="rect">
            <a:avLst/>
          </a:prstGeom>
          <a:gradFill flip="none" rotWithShape="1">
            <a:gsLst>
              <a:gs pos="0">
                <a:srgbClr val="4472C4">
                  <a:lumMod val="89000"/>
                </a:srgbClr>
              </a:gs>
              <a:gs pos="23000">
                <a:srgbClr val="4472C4">
                  <a:lumMod val="89000"/>
                </a:srgbClr>
              </a:gs>
              <a:gs pos="69000">
                <a:srgbClr val="4472C4">
                  <a:lumMod val="75000"/>
                </a:srgbClr>
              </a:gs>
              <a:gs pos="97000">
                <a:srgbClr val="4472C4">
                  <a:lumMod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8" name="Number 2"/>
          <p:cNvSpPr/>
          <p:nvPr/>
        </p:nvSpPr>
        <p:spPr>
          <a:xfrm>
            <a:off x="3046500" y="0"/>
            <a:ext cx="3051000" cy="1728000"/>
          </a:xfrm>
          <a:prstGeom prst="rect">
            <a:avLst/>
          </a:prstGeom>
          <a:gradFill flip="none" rotWithShape="1">
            <a:gsLst>
              <a:gs pos="0">
                <a:srgbClr val="70AD47">
                  <a:lumMod val="89000"/>
                </a:srgbClr>
              </a:gs>
              <a:gs pos="23000">
                <a:srgbClr val="70AD47">
                  <a:lumMod val="89000"/>
                </a:srgbClr>
              </a:gs>
              <a:gs pos="69000">
                <a:srgbClr val="70AD47">
                  <a:lumMod val="75000"/>
                </a:srgbClr>
              </a:gs>
              <a:gs pos="97000">
                <a:srgbClr val="70AD47">
                  <a:lumMod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" name="Number 3"/>
          <p:cNvSpPr/>
          <p:nvPr/>
        </p:nvSpPr>
        <p:spPr>
          <a:xfrm>
            <a:off x="6093000" y="0"/>
            <a:ext cx="3051000" cy="1728000"/>
          </a:xfrm>
          <a:prstGeom prst="rect">
            <a:avLst/>
          </a:prstGeom>
          <a:gradFill flip="none" rotWithShape="1">
            <a:gsLst>
              <a:gs pos="0">
                <a:srgbClr val="ED7D31">
                  <a:lumMod val="89000"/>
                </a:srgbClr>
              </a:gs>
              <a:gs pos="23000">
                <a:srgbClr val="ED7D31">
                  <a:lumMod val="89000"/>
                </a:srgbClr>
              </a:gs>
              <a:gs pos="69000">
                <a:srgbClr val="ED7D31">
                  <a:lumMod val="75000"/>
                </a:srgbClr>
              </a:gs>
              <a:gs pos="97000">
                <a:srgbClr val="ED7D31">
                  <a:lumMod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0" name="Number 4"/>
          <p:cNvSpPr/>
          <p:nvPr/>
        </p:nvSpPr>
        <p:spPr>
          <a:xfrm>
            <a:off x="0" y="1728000"/>
            <a:ext cx="3051000" cy="1728000"/>
          </a:xfrm>
          <a:prstGeom prst="rect">
            <a:avLst/>
          </a:prstGeom>
          <a:gradFill flip="none" rotWithShape="1">
            <a:gsLst>
              <a:gs pos="0">
                <a:srgbClr val="FFC000">
                  <a:lumMod val="89000"/>
                </a:srgbClr>
              </a:gs>
              <a:gs pos="23000">
                <a:srgbClr val="FFC000">
                  <a:lumMod val="89000"/>
                </a:srgbClr>
              </a:gs>
              <a:gs pos="69000">
                <a:srgbClr val="FFC000">
                  <a:lumMod val="75000"/>
                </a:srgbClr>
              </a:gs>
              <a:gs pos="97000">
                <a:srgbClr val="FFC000">
                  <a:lumMod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1" name="Number 5"/>
          <p:cNvSpPr/>
          <p:nvPr/>
        </p:nvSpPr>
        <p:spPr>
          <a:xfrm>
            <a:off x="3046500" y="1728000"/>
            <a:ext cx="3051000" cy="1728000"/>
          </a:xfrm>
          <a:prstGeom prst="rect">
            <a:avLst/>
          </a:prstGeom>
          <a:gradFill flip="none" rotWithShape="1">
            <a:gsLst>
              <a:gs pos="0">
                <a:srgbClr val="4472C4">
                  <a:lumMod val="89000"/>
                </a:srgbClr>
              </a:gs>
              <a:gs pos="23000">
                <a:srgbClr val="4472C4">
                  <a:lumMod val="89000"/>
                </a:srgbClr>
              </a:gs>
              <a:gs pos="69000">
                <a:srgbClr val="4472C4">
                  <a:lumMod val="75000"/>
                </a:srgbClr>
              </a:gs>
              <a:gs pos="97000">
                <a:srgbClr val="4472C4">
                  <a:lumMod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2" name="Number 6"/>
          <p:cNvSpPr/>
          <p:nvPr/>
        </p:nvSpPr>
        <p:spPr>
          <a:xfrm>
            <a:off x="6093000" y="1728000"/>
            <a:ext cx="3051000" cy="1728000"/>
          </a:xfrm>
          <a:prstGeom prst="rect">
            <a:avLst/>
          </a:prstGeom>
          <a:gradFill flip="none" rotWithShape="1">
            <a:gsLst>
              <a:gs pos="0">
                <a:srgbClr val="70AD47">
                  <a:lumMod val="89000"/>
                </a:srgbClr>
              </a:gs>
              <a:gs pos="23000">
                <a:srgbClr val="70AD47">
                  <a:lumMod val="89000"/>
                </a:srgbClr>
              </a:gs>
              <a:gs pos="69000">
                <a:srgbClr val="70AD47">
                  <a:lumMod val="75000"/>
                </a:srgbClr>
              </a:gs>
              <a:gs pos="97000">
                <a:srgbClr val="70AD47">
                  <a:lumMod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3" name="Number 7"/>
          <p:cNvSpPr/>
          <p:nvPr/>
        </p:nvSpPr>
        <p:spPr>
          <a:xfrm>
            <a:off x="0" y="3456000"/>
            <a:ext cx="3051000" cy="1728000"/>
          </a:xfrm>
          <a:prstGeom prst="rect">
            <a:avLst/>
          </a:prstGeom>
          <a:gradFill flip="none" rotWithShape="1">
            <a:gsLst>
              <a:gs pos="0">
                <a:srgbClr val="ED7D31">
                  <a:lumMod val="89000"/>
                </a:srgbClr>
              </a:gs>
              <a:gs pos="23000">
                <a:srgbClr val="ED7D31">
                  <a:lumMod val="89000"/>
                </a:srgbClr>
              </a:gs>
              <a:gs pos="69000">
                <a:srgbClr val="ED7D31">
                  <a:lumMod val="75000"/>
                </a:srgbClr>
              </a:gs>
              <a:gs pos="97000">
                <a:srgbClr val="ED7D31">
                  <a:lumMod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14" name="Number 8"/>
          <p:cNvSpPr/>
          <p:nvPr/>
        </p:nvSpPr>
        <p:spPr>
          <a:xfrm>
            <a:off x="3046500" y="3456000"/>
            <a:ext cx="3051000" cy="1728000"/>
          </a:xfrm>
          <a:prstGeom prst="rect">
            <a:avLst/>
          </a:prstGeom>
          <a:gradFill flip="none" rotWithShape="1">
            <a:gsLst>
              <a:gs pos="0">
                <a:srgbClr val="FFC000">
                  <a:lumMod val="89000"/>
                </a:srgbClr>
              </a:gs>
              <a:gs pos="23000">
                <a:srgbClr val="FFC000">
                  <a:lumMod val="89000"/>
                </a:srgbClr>
              </a:gs>
              <a:gs pos="69000">
                <a:srgbClr val="FFC000">
                  <a:lumMod val="75000"/>
                </a:srgbClr>
              </a:gs>
              <a:gs pos="97000">
                <a:srgbClr val="FFC000">
                  <a:lumMod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5" name="Number 9"/>
          <p:cNvSpPr/>
          <p:nvPr/>
        </p:nvSpPr>
        <p:spPr>
          <a:xfrm>
            <a:off x="6093000" y="3456000"/>
            <a:ext cx="3051000" cy="1728000"/>
          </a:xfrm>
          <a:prstGeom prst="rect">
            <a:avLst/>
          </a:prstGeom>
          <a:gradFill flip="none" rotWithShape="1">
            <a:gsLst>
              <a:gs pos="0">
                <a:srgbClr val="4472C4">
                  <a:lumMod val="89000"/>
                </a:srgbClr>
              </a:gs>
              <a:gs pos="23000">
                <a:srgbClr val="4472C4">
                  <a:lumMod val="89000"/>
                </a:srgbClr>
              </a:gs>
              <a:gs pos="69000">
                <a:srgbClr val="4472C4">
                  <a:lumMod val="75000"/>
                </a:srgbClr>
              </a:gs>
              <a:gs pos="97000">
                <a:srgbClr val="4472C4">
                  <a:lumMod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xmlns="" val="2689081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4" name="Google Shape;2044;p47"/>
          <p:cNvSpPr txBox="1">
            <a:spLocks noGrp="1"/>
          </p:cNvSpPr>
          <p:nvPr>
            <p:ph type="title"/>
          </p:nvPr>
        </p:nvSpPr>
        <p:spPr>
          <a:xfrm>
            <a:off x="4538476" y="2661810"/>
            <a:ext cx="4737417" cy="14509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3600" dirty="0">
                <a:latin typeface=".VnCourier" panose="020B7200000000000000" pitchFamily="34" charset="0"/>
              </a:rPr>
              <a:t>Listen and tick.</a:t>
            </a:r>
          </a:p>
        </p:txBody>
      </p:sp>
      <p:sp>
        <p:nvSpPr>
          <p:cNvPr id="2046" name="Google Shape;2046;p47"/>
          <p:cNvSpPr txBox="1">
            <a:spLocks noGrp="1"/>
          </p:cNvSpPr>
          <p:nvPr>
            <p:ph type="title" idx="2"/>
          </p:nvPr>
        </p:nvSpPr>
        <p:spPr>
          <a:xfrm>
            <a:off x="5803650" y="1220213"/>
            <a:ext cx="21291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2</a:t>
            </a:r>
            <a:endParaRPr dirty="0"/>
          </a:p>
        </p:txBody>
      </p:sp>
      <p:grpSp>
        <p:nvGrpSpPr>
          <p:cNvPr id="2047" name="Google Shape;2047;p47"/>
          <p:cNvGrpSpPr/>
          <p:nvPr/>
        </p:nvGrpSpPr>
        <p:grpSpPr>
          <a:xfrm>
            <a:off x="1882698" y="3287610"/>
            <a:ext cx="2980022" cy="1762135"/>
            <a:chOff x="1208657" y="2313476"/>
            <a:chExt cx="1151477" cy="680887"/>
          </a:xfrm>
        </p:grpSpPr>
        <p:sp>
          <p:nvSpPr>
            <p:cNvPr id="2048" name="Google Shape;2048;p47"/>
            <p:cNvSpPr/>
            <p:nvPr/>
          </p:nvSpPr>
          <p:spPr>
            <a:xfrm>
              <a:off x="1397688" y="2670586"/>
              <a:ext cx="10971" cy="89110"/>
            </a:xfrm>
            <a:custGeom>
              <a:avLst/>
              <a:gdLst/>
              <a:ahLst/>
              <a:cxnLst/>
              <a:rect l="l" t="t" r="r" b="b"/>
              <a:pathLst>
                <a:path w="131" h="1064" extrusionOk="0">
                  <a:moveTo>
                    <a:pt x="22" y="1"/>
                  </a:moveTo>
                  <a:lnTo>
                    <a:pt x="22" y="1"/>
                  </a:lnTo>
                  <a:cubicBezTo>
                    <a:pt x="44" y="326"/>
                    <a:pt x="44" y="673"/>
                    <a:pt x="1" y="998"/>
                  </a:cubicBezTo>
                  <a:lnTo>
                    <a:pt x="1" y="1063"/>
                  </a:lnTo>
                  <a:lnTo>
                    <a:pt x="66" y="1063"/>
                  </a:lnTo>
                  <a:cubicBezTo>
                    <a:pt x="109" y="781"/>
                    <a:pt x="131" y="500"/>
                    <a:pt x="109" y="239"/>
                  </a:cubicBezTo>
                  <a:lnTo>
                    <a:pt x="109" y="15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47"/>
            <p:cNvSpPr/>
            <p:nvPr/>
          </p:nvSpPr>
          <p:spPr>
            <a:xfrm>
              <a:off x="2111313" y="2668828"/>
              <a:ext cx="121689" cy="80149"/>
            </a:xfrm>
            <a:custGeom>
              <a:avLst/>
              <a:gdLst/>
              <a:ahLst/>
              <a:cxnLst/>
              <a:rect l="l" t="t" r="r" b="b"/>
              <a:pathLst>
                <a:path w="1453" h="957" extrusionOk="0">
                  <a:moveTo>
                    <a:pt x="672" y="0"/>
                  </a:moveTo>
                  <a:cubicBezTo>
                    <a:pt x="586" y="0"/>
                    <a:pt x="521" y="44"/>
                    <a:pt x="456" y="109"/>
                  </a:cubicBezTo>
                  <a:cubicBezTo>
                    <a:pt x="347" y="239"/>
                    <a:pt x="0" y="802"/>
                    <a:pt x="174" y="933"/>
                  </a:cubicBezTo>
                  <a:cubicBezTo>
                    <a:pt x="197" y="950"/>
                    <a:pt x="236" y="956"/>
                    <a:pt x="284" y="956"/>
                  </a:cubicBezTo>
                  <a:cubicBezTo>
                    <a:pt x="417" y="956"/>
                    <a:pt x="614" y="905"/>
                    <a:pt x="694" y="889"/>
                  </a:cubicBezTo>
                  <a:lnTo>
                    <a:pt x="1236" y="846"/>
                  </a:lnTo>
                  <a:cubicBezTo>
                    <a:pt x="1301" y="846"/>
                    <a:pt x="1388" y="802"/>
                    <a:pt x="1431" y="759"/>
                  </a:cubicBezTo>
                  <a:cubicBezTo>
                    <a:pt x="1453" y="716"/>
                    <a:pt x="1453" y="629"/>
                    <a:pt x="1431" y="586"/>
                  </a:cubicBezTo>
                  <a:cubicBezTo>
                    <a:pt x="1388" y="542"/>
                    <a:pt x="1366" y="499"/>
                    <a:pt x="1301" y="456"/>
                  </a:cubicBezTo>
                  <a:cubicBezTo>
                    <a:pt x="1193" y="347"/>
                    <a:pt x="1063" y="239"/>
                    <a:pt x="932" y="130"/>
                  </a:cubicBezTo>
                  <a:cubicBezTo>
                    <a:pt x="867" y="44"/>
                    <a:pt x="781" y="0"/>
                    <a:pt x="6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47"/>
            <p:cNvSpPr/>
            <p:nvPr/>
          </p:nvSpPr>
          <p:spPr>
            <a:xfrm>
              <a:off x="1208657" y="2504048"/>
              <a:ext cx="806261" cy="296475"/>
            </a:xfrm>
            <a:custGeom>
              <a:avLst/>
              <a:gdLst/>
              <a:ahLst/>
              <a:cxnLst/>
              <a:rect l="l" t="t" r="r" b="b"/>
              <a:pathLst>
                <a:path w="9627" h="3540" extrusionOk="0">
                  <a:moveTo>
                    <a:pt x="6040" y="0"/>
                  </a:moveTo>
                  <a:cubicBezTo>
                    <a:pt x="5761" y="0"/>
                    <a:pt x="5493" y="39"/>
                    <a:pt x="5225" y="93"/>
                  </a:cubicBezTo>
                  <a:cubicBezTo>
                    <a:pt x="4965" y="158"/>
                    <a:pt x="4705" y="244"/>
                    <a:pt x="4467" y="353"/>
                  </a:cubicBezTo>
                  <a:lnTo>
                    <a:pt x="4336" y="418"/>
                  </a:lnTo>
                  <a:cubicBezTo>
                    <a:pt x="4011" y="570"/>
                    <a:pt x="3708" y="743"/>
                    <a:pt x="3426" y="917"/>
                  </a:cubicBezTo>
                  <a:lnTo>
                    <a:pt x="3079" y="1133"/>
                  </a:lnTo>
                  <a:lnTo>
                    <a:pt x="2884" y="1263"/>
                  </a:lnTo>
                  <a:lnTo>
                    <a:pt x="1106" y="2412"/>
                  </a:lnTo>
                  <a:lnTo>
                    <a:pt x="933" y="2521"/>
                  </a:lnTo>
                  <a:lnTo>
                    <a:pt x="0" y="3128"/>
                  </a:lnTo>
                  <a:cubicBezTo>
                    <a:pt x="477" y="3258"/>
                    <a:pt x="976" y="3345"/>
                    <a:pt x="1453" y="3410"/>
                  </a:cubicBezTo>
                  <a:lnTo>
                    <a:pt x="1496" y="3410"/>
                  </a:lnTo>
                  <a:cubicBezTo>
                    <a:pt x="2038" y="3496"/>
                    <a:pt x="2580" y="3540"/>
                    <a:pt x="3122" y="3540"/>
                  </a:cubicBezTo>
                  <a:lnTo>
                    <a:pt x="3231" y="3540"/>
                  </a:lnTo>
                  <a:cubicBezTo>
                    <a:pt x="3708" y="3518"/>
                    <a:pt x="4163" y="3496"/>
                    <a:pt x="4640" y="3431"/>
                  </a:cubicBezTo>
                  <a:cubicBezTo>
                    <a:pt x="4662" y="3410"/>
                    <a:pt x="4705" y="3410"/>
                    <a:pt x="4748" y="3410"/>
                  </a:cubicBezTo>
                  <a:cubicBezTo>
                    <a:pt x="5269" y="3323"/>
                    <a:pt x="5789" y="3193"/>
                    <a:pt x="6309" y="3041"/>
                  </a:cubicBezTo>
                  <a:lnTo>
                    <a:pt x="6418" y="3020"/>
                  </a:lnTo>
                  <a:cubicBezTo>
                    <a:pt x="6895" y="2846"/>
                    <a:pt x="7372" y="2673"/>
                    <a:pt x="7827" y="2456"/>
                  </a:cubicBezTo>
                  <a:lnTo>
                    <a:pt x="7979" y="2391"/>
                  </a:lnTo>
                  <a:cubicBezTo>
                    <a:pt x="8391" y="2174"/>
                    <a:pt x="8781" y="1957"/>
                    <a:pt x="9193" y="1719"/>
                  </a:cubicBezTo>
                  <a:cubicBezTo>
                    <a:pt x="9215" y="1697"/>
                    <a:pt x="9236" y="1697"/>
                    <a:pt x="9258" y="1675"/>
                  </a:cubicBezTo>
                  <a:cubicBezTo>
                    <a:pt x="9388" y="1589"/>
                    <a:pt x="9496" y="1524"/>
                    <a:pt x="9626" y="1437"/>
                  </a:cubicBezTo>
                  <a:cubicBezTo>
                    <a:pt x="9019" y="917"/>
                    <a:pt x="8326" y="505"/>
                    <a:pt x="7589" y="244"/>
                  </a:cubicBezTo>
                  <a:cubicBezTo>
                    <a:pt x="7177" y="114"/>
                    <a:pt x="6743" y="28"/>
                    <a:pt x="6309" y="6"/>
                  </a:cubicBezTo>
                  <a:lnTo>
                    <a:pt x="6223" y="6"/>
                  </a:lnTo>
                  <a:cubicBezTo>
                    <a:pt x="6161" y="2"/>
                    <a:pt x="6100" y="0"/>
                    <a:pt x="60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47"/>
            <p:cNvSpPr/>
            <p:nvPr/>
          </p:nvSpPr>
          <p:spPr>
            <a:xfrm>
              <a:off x="1332364" y="2601996"/>
              <a:ext cx="695460" cy="183078"/>
            </a:xfrm>
            <a:custGeom>
              <a:avLst/>
              <a:gdLst/>
              <a:ahLst/>
              <a:cxnLst/>
              <a:rect l="l" t="t" r="r" b="b"/>
              <a:pathLst>
                <a:path w="8304" h="2186" extrusionOk="0">
                  <a:moveTo>
                    <a:pt x="7954" y="1"/>
                  </a:moveTo>
                  <a:cubicBezTo>
                    <a:pt x="7847" y="1"/>
                    <a:pt x="7733" y="41"/>
                    <a:pt x="7654" y="105"/>
                  </a:cubicBezTo>
                  <a:cubicBezTo>
                    <a:pt x="7328" y="343"/>
                    <a:pt x="7068" y="668"/>
                    <a:pt x="6938" y="1037"/>
                  </a:cubicBezTo>
                  <a:cubicBezTo>
                    <a:pt x="6895" y="928"/>
                    <a:pt x="6830" y="798"/>
                    <a:pt x="6743" y="690"/>
                  </a:cubicBezTo>
                  <a:cubicBezTo>
                    <a:pt x="6635" y="560"/>
                    <a:pt x="6461" y="473"/>
                    <a:pt x="6288" y="473"/>
                  </a:cubicBezTo>
                  <a:cubicBezTo>
                    <a:pt x="6093" y="516"/>
                    <a:pt x="5941" y="603"/>
                    <a:pt x="5832" y="755"/>
                  </a:cubicBezTo>
                  <a:cubicBezTo>
                    <a:pt x="5637" y="993"/>
                    <a:pt x="5485" y="1275"/>
                    <a:pt x="5399" y="1579"/>
                  </a:cubicBezTo>
                  <a:cubicBezTo>
                    <a:pt x="5377" y="1449"/>
                    <a:pt x="5312" y="1340"/>
                    <a:pt x="5269" y="1232"/>
                  </a:cubicBezTo>
                  <a:cubicBezTo>
                    <a:pt x="5160" y="1058"/>
                    <a:pt x="5008" y="950"/>
                    <a:pt x="4835" y="928"/>
                  </a:cubicBezTo>
                  <a:cubicBezTo>
                    <a:pt x="4662" y="928"/>
                    <a:pt x="4510" y="993"/>
                    <a:pt x="4401" y="1102"/>
                  </a:cubicBezTo>
                  <a:cubicBezTo>
                    <a:pt x="4141" y="1297"/>
                    <a:pt x="3924" y="1557"/>
                    <a:pt x="3794" y="1861"/>
                  </a:cubicBezTo>
                  <a:cubicBezTo>
                    <a:pt x="3794" y="1796"/>
                    <a:pt x="3773" y="1731"/>
                    <a:pt x="3751" y="1666"/>
                  </a:cubicBezTo>
                  <a:cubicBezTo>
                    <a:pt x="3729" y="1492"/>
                    <a:pt x="3578" y="1340"/>
                    <a:pt x="3404" y="1297"/>
                  </a:cubicBezTo>
                  <a:cubicBezTo>
                    <a:pt x="3381" y="1293"/>
                    <a:pt x="3358" y="1291"/>
                    <a:pt x="3335" y="1291"/>
                  </a:cubicBezTo>
                  <a:cubicBezTo>
                    <a:pt x="3229" y="1291"/>
                    <a:pt x="3125" y="1330"/>
                    <a:pt x="3036" y="1384"/>
                  </a:cubicBezTo>
                  <a:cubicBezTo>
                    <a:pt x="2754" y="1557"/>
                    <a:pt x="2537" y="1752"/>
                    <a:pt x="2342" y="1991"/>
                  </a:cubicBezTo>
                  <a:cubicBezTo>
                    <a:pt x="2363" y="1926"/>
                    <a:pt x="2363" y="1861"/>
                    <a:pt x="2385" y="1774"/>
                  </a:cubicBezTo>
                  <a:cubicBezTo>
                    <a:pt x="2407" y="1622"/>
                    <a:pt x="2342" y="1449"/>
                    <a:pt x="2212" y="1340"/>
                  </a:cubicBezTo>
                  <a:cubicBezTo>
                    <a:pt x="2114" y="1279"/>
                    <a:pt x="2002" y="1253"/>
                    <a:pt x="1893" y="1253"/>
                  </a:cubicBezTo>
                  <a:cubicBezTo>
                    <a:pt x="1808" y="1253"/>
                    <a:pt x="1724" y="1269"/>
                    <a:pt x="1648" y="1297"/>
                  </a:cubicBezTo>
                  <a:cubicBezTo>
                    <a:pt x="1279" y="1405"/>
                    <a:pt x="954" y="1579"/>
                    <a:pt x="672" y="1839"/>
                  </a:cubicBezTo>
                  <a:cubicBezTo>
                    <a:pt x="694" y="1774"/>
                    <a:pt x="716" y="1709"/>
                    <a:pt x="737" y="1644"/>
                  </a:cubicBezTo>
                  <a:cubicBezTo>
                    <a:pt x="759" y="1492"/>
                    <a:pt x="716" y="1340"/>
                    <a:pt x="629" y="1210"/>
                  </a:cubicBezTo>
                  <a:cubicBezTo>
                    <a:pt x="516" y="1116"/>
                    <a:pt x="370" y="1054"/>
                    <a:pt x="219" y="1054"/>
                  </a:cubicBezTo>
                  <a:cubicBezTo>
                    <a:pt x="197" y="1054"/>
                    <a:pt x="174" y="1056"/>
                    <a:pt x="152" y="1058"/>
                  </a:cubicBezTo>
                  <a:lnTo>
                    <a:pt x="0" y="1167"/>
                  </a:lnTo>
                  <a:cubicBezTo>
                    <a:pt x="61" y="1147"/>
                    <a:pt x="123" y="1137"/>
                    <a:pt x="185" y="1137"/>
                  </a:cubicBezTo>
                  <a:cubicBezTo>
                    <a:pt x="323" y="1137"/>
                    <a:pt x="459" y="1185"/>
                    <a:pt x="564" y="1275"/>
                  </a:cubicBezTo>
                  <a:cubicBezTo>
                    <a:pt x="651" y="1362"/>
                    <a:pt x="672" y="1514"/>
                    <a:pt x="651" y="1644"/>
                  </a:cubicBezTo>
                  <a:cubicBezTo>
                    <a:pt x="629" y="1752"/>
                    <a:pt x="586" y="1882"/>
                    <a:pt x="542" y="2012"/>
                  </a:cubicBezTo>
                  <a:cubicBezTo>
                    <a:pt x="521" y="2012"/>
                    <a:pt x="521" y="2034"/>
                    <a:pt x="542" y="2056"/>
                  </a:cubicBezTo>
                  <a:lnTo>
                    <a:pt x="564" y="2056"/>
                  </a:lnTo>
                  <a:cubicBezTo>
                    <a:pt x="867" y="1731"/>
                    <a:pt x="1236" y="1492"/>
                    <a:pt x="1648" y="1384"/>
                  </a:cubicBezTo>
                  <a:cubicBezTo>
                    <a:pt x="1728" y="1353"/>
                    <a:pt x="1809" y="1337"/>
                    <a:pt x="1887" y="1337"/>
                  </a:cubicBezTo>
                  <a:cubicBezTo>
                    <a:pt x="1978" y="1337"/>
                    <a:pt x="2065" y="1359"/>
                    <a:pt x="2147" y="1405"/>
                  </a:cubicBezTo>
                  <a:cubicBezTo>
                    <a:pt x="2255" y="1514"/>
                    <a:pt x="2298" y="1644"/>
                    <a:pt x="2298" y="1774"/>
                  </a:cubicBezTo>
                  <a:cubicBezTo>
                    <a:pt x="2277" y="1926"/>
                    <a:pt x="2233" y="2056"/>
                    <a:pt x="2168" y="2186"/>
                  </a:cubicBezTo>
                  <a:lnTo>
                    <a:pt x="2277" y="2186"/>
                  </a:lnTo>
                  <a:cubicBezTo>
                    <a:pt x="2494" y="1904"/>
                    <a:pt x="2754" y="1666"/>
                    <a:pt x="3057" y="1470"/>
                  </a:cubicBezTo>
                  <a:cubicBezTo>
                    <a:pt x="3146" y="1417"/>
                    <a:pt x="3236" y="1378"/>
                    <a:pt x="3337" y="1378"/>
                  </a:cubicBezTo>
                  <a:cubicBezTo>
                    <a:pt x="3359" y="1378"/>
                    <a:pt x="3381" y="1380"/>
                    <a:pt x="3404" y="1384"/>
                  </a:cubicBezTo>
                  <a:cubicBezTo>
                    <a:pt x="3534" y="1427"/>
                    <a:pt x="3643" y="1535"/>
                    <a:pt x="3686" y="1687"/>
                  </a:cubicBezTo>
                  <a:cubicBezTo>
                    <a:pt x="3708" y="1817"/>
                    <a:pt x="3708" y="1947"/>
                    <a:pt x="3686" y="2077"/>
                  </a:cubicBezTo>
                  <a:cubicBezTo>
                    <a:pt x="3708" y="2077"/>
                    <a:pt x="3751" y="2056"/>
                    <a:pt x="3794" y="2056"/>
                  </a:cubicBezTo>
                  <a:cubicBezTo>
                    <a:pt x="3903" y="1709"/>
                    <a:pt x="4141" y="1384"/>
                    <a:pt x="4445" y="1167"/>
                  </a:cubicBezTo>
                  <a:cubicBezTo>
                    <a:pt x="4532" y="1080"/>
                    <a:pt x="4683" y="1015"/>
                    <a:pt x="4813" y="1015"/>
                  </a:cubicBezTo>
                  <a:cubicBezTo>
                    <a:pt x="4965" y="1037"/>
                    <a:pt x="5117" y="1124"/>
                    <a:pt x="5204" y="1275"/>
                  </a:cubicBezTo>
                  <a:cubicBezTo>
                    <a:pt x="5269" y="1405"/>
                    <a:pt x="5312" y="1535"/>
                    <a:pt x="5355" y="1687"/>
                  </a:cubicBezTo>
                  <a:lnTo>
                    <a:pt x="5464" y="1666"/>
                  </a:lnTo>
                  <a:cubicBezTo>
                    <a:pt x="5529" y="1340"/>
                    <a:pt x="5681" y="1058"/>
                    <a:pt x="5897" y="820"/>
                  </a:cubicBezTo>
                  <a:cubicBezTo>
                    <a:pt x="5984" y="668"/>
                    <a:pt x="6114" y="582"/>
                    <a:pt x="6288" y="560"/>
                  </a:cubicBezTo>
                  <a:cubicBezTo>
                    <a:pt x="6439" y="560"/>
                    <a:pt x="6591" y="625"/>
                    <a:pt x="6678" y="755"/>
                  </a:cubicBezTo>
                  <a:cubicBezTo>
                    <a:pt x="6765" y="842"/>
                    <a:pt x="6830" y="972"/>
                    <a:pt x="6873" y="1102"/>
                  </a:cubicBezTo>
                  <a:lnTo>
                    <a:pt x="7025" y="1037"/>
                  </a:lnTo>
                  <a:cubicBezTo>
                    <a:pt x="7155" y="690"/>
                    <a:pt x="7393" y="386"/>
                    <a:pt x="7697" y="170"/>
                  </a:cubicBezTo>
                  <a:cubicBezTo>
                    <a:pt x="7763" y="103"/>
                    <a:pt x="7855" y="75"/>
                    <a:pt x="7952" y="75"/>
                  </a:cubicBezTo>
                  <a:cubicBezTo>
                    <a:pt x="7982" y="75"/>
                    <a:pt x="8013" y="78"/>
                    <a:pt x="8044" y="83"/>
                  </a:cubicBezTo>
                  <a:cubicBezTo>
                    <a:pt x="8152" y="148"/>
                    <a:pt x="8217" y="256"/>
                    <a:pt x="8239" y="365"/>
                  </a:cubicBezTo>
                  <a:cubicBezTo>
                    <a:pt x="8261" y="343"/>
                    <a:pt x="8282" y="343"/>
                    <a:pt x="8304" y="321"/>
                  </a:cubicBezTo>
                  <a:cubicBezTo>
                    <a:pt x="8282" y="191"/>
                    <a:pt x="8196" y="83"/>
                    <a:pt x="8065" y="18"/>
                  </a:cubicBezTo>
                  <a:cubicBezTo>
                    <a:pt x="8031" y="6"/>
                    <a:pt x="7993" y="1"/>
                    <a:pt x="79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47"/>
            <p:cNvSpPr/>
            <p:nvPr/>
          </p:nvSpPr>
          <p:spPr>
            <a:xfrm>
              <a:off x="1486714" y="2563387"/>
              <a:ext cx="119930" cy="89194"/>
            </a:xfrm>
            <a:custGeom>
              <a:avLst/>
              <a:gdLst/>
              <a:ahLst/>
              <a:cxnLst/>
              <a:rect l="l" t="t" r="r" b="b"/>
              <a:pathLst>
                <a:path w="1432" h="1065" extrusionOk="0">
                  <a:moveTo>
                    <a:pt x="757" y="83"/>
                  </a:moveTo>
                  <a:cubicBezTo>
                    <a:pt x="779" y="83"/>
                    <a:pt x="802" y="85"/>
                    <a:pt x="824" y="89"/>
                  </a:cubicBezTo>
                  <a:cubicBezTo>
                    <a:pt x="932" y="89"/>
                    <a:pt x="1041" y="89"/>
                    <a:pt x="1128" y="132"/>
                  </a:cubicBezTo>
                  <a:cubicBezTo>
                    <a:pt x="1193" y="175"/>
                    <a:pt x="1258" y="197"/>
                    <a:pt x="1301" y="262"/>
                  </a:cubicBezTo>
                  <a:cubicBezTo>
                    <a:pt x="1344" y="305"/>
                    <a:pt x="1366" y="370"/>
                    <a:pt x="1344" y="435"/>
                  </a:cubicBezTo>
                  <a:cubicBezTo>
                    <a:pt x="1323" y="500"/>
                    <a:pt x="1236" y="566"/>
                    <a:pt x="1149" y="587"/>
                  </a:cubicBezTo>
                  <a:lnTo>
                    <a:pt x="477" y="912"/>
                  </a:lnTo>
                  <a:cubicBezTo>
                    <a:pt x="412" y="956"/>
                    <a:pt x="325" y="977"/>
                    <a:pt x="239" y="977"/>
                  </a:cubicBezTo>
                  <a:cubicBezTo>
                    <a:pt x="130" y="956"/>
                    <a:pt x="65" y="869"/>
                    <a:pt x="65" y="761"/>
                  </a:cubicBezTo>
                  <a:cubicBezTo>
                    <a:pt x="65" y="609"/>
                    <a:pt x="195" y="414"/>
                    <a:pt x="455" y="197"/>
                  </a:cubicBezTo>
                  <a:cubicBezTo>
                    <a:pt x="545" y="125"/>
                    <a:pt x="650" y="83"/>
                    <a:pt x="757" y="83"/>
                  </a:cubicBezTo>
                  <a:close/>
                  <a:moveTo>
                    <a:pt x="819" y="1"/>
                  </a:moveTo>
                  <a:cubicBezTo>
                    <a:pt x="754" y="1"/>
                    <a:pt x="690" y="8"/>
                    <a:pt x="629" y="24"/>
                  </a:cubicBezTo>
                  <a:cubicBezTo>
                    <a:pt x="542" y="45"/>
                    <a:pt x="477" y="89"/>
                    <a:pt x="412" y="132"/>
                  </a:cubicBezTo>
                  <a:cubicBezTo>
                    <a:pt x="369" y="175"/>
                    <a:pt x="325" y="197"/>
                    <a:pt x="282" y="240"/>
                  </a:cubicBezTo>
                  <a:cubicBezTo>
                    <a:pt x="130" y="370"/>
                    <a:pt x="22" y="544"/>
                    <a:pt x="0" y="739"/>
                  </a:cubicBezTo>
                  <a:lnTo>
                    <a:pt x="0" y="761"/>
                  </a:lnTo>
                  <a:cubicBezTo>
                    <a:pt x="0" y="912"/>
                    <a:pt x="87" y="1021"/>
                    <a:pt x="217" y="1064"/>
                  </a:cubicBezTo>
                  <a:lnTo>
                    <a:pt x="282" y="1064"/>
                  </a:lnTo>
                  <a:cubicBezTo>
                    <a:pt x="347" y="1043"/>
                    <a:pt x="434" y="1021"/>
                    <a:pt x="520" y="977"/>
                  </a:cubicBezTo>
                  <a:lnTo>
                    <a:pt x="1193" y="652"/>
                  </a:lnTo>
                  <a:cubicBezTo>
                    <a:pt x="1279" y="631"/>
                    <a:pt x="1366" y="544"/>
                    <a:pt x="1409" y="457"/>
                  </a:cubicBezTo>
                  <a:cubicBezTo>
                    <a:pt x="1431" y="370"/>
                    <a:pt x="1431" y="284"/>
                    <a:pt x="1366" y="219"/>
                  </a:cubicBezTo>
                  <a:cubicBezTo>
                    <a:pt x="1323" y="154"/>
                    <a:pt x="1236" y="89"/>
                    <a:pt x="1171" y="67"/>
                  </a:cubicBezTo>
                  <a:cubicBezTo>
                    <a:pt x="1059" y="25"/>
                    <a:pt x="938" y="1"/>
                    <a:pt x="8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47"/>
            <p:cNvSpPr/>
            <p:nvPr/>
          </p:nvSpPr>
          <p:spPr>
            <a:xfrm>
              <a:off x="1808058" y="2512635"/>
              <a:ext cx="103599" cy="65911"/>
            </a:xfrm>
            <a:custGeom>
              <a:avLst/>
              <a:gdLst/>
              <a:ahLst/>
              <a:cxnLst/>
              <a:rect l="l" t="t" r="r" b="b"/>
              <a:pathLst>
                <a:path w="1237" h="787" extrusionOk="0">
                  <a:moveTo>
                    <a:pt x="586" y="66"/>
                  </a:moveTo>
                  <a:cubicBezTo>
                    <a:pt x="803" y="109"/>
                    <a:pt x="998" y="239"/>
                    <a:pt x="1128" y="434"/>
                  </a:cubicBezTo>
                  <a:cubicBezTo>
                    <a:pt x="1171" y="478"/>
                    <a:pt x="1171" y="543"/>
                    <a:pt x="1128" y="608"/>
                  </a:cubicBezTo>
                  <a:lnTo>
                    <a:pt x="1150" y="608"/>
                  </a:lnTo>
                  <a:cubicBezTo>
                    <a:pt x="1106" y="673"/>
                    <a:pt x="976" y="695"/>
                    <a:pt x="889" y="716"/>
                  </a:cubicBezTo>
                  <a:lnTo>
                    <a:pt x="369" y="716"/>
                  </a:lnTo>
                  <a:cubicBezTo>
                    <a:pt x="282" y="716"/>
                    <a:pt x="196" y="673"/>
                    <a:pt x="131" y="608"/>
                  </a:cubicBezTo>
                  <a:cubicBezTo>
                    <a:pt x="66" y="543"/>
                    <a:pt x="66" y="434"/>
                    <a:pt x="131" y="348"/>
                  </a:cubicBezTo>
                  <a:cubicBezTo>
                    <a:pt x="217" y="174"/>
                    <a:pt x="391" y="88"/>
                    <a:pt x="586" y="66"/>
                  </a:cubicBezTo>
                  <a:close/>
                  <a:moveTo>
                    <a:pt x="586" y="1"/>
                  </a:moveTo>
                  <a:cubicBezTo>
                    <a:pt x="369" y="22"/>
                    <a:pt x="174" y="131"/>
                    <a:pt x="66" y="326"/>
                  </a:cubicBezTo>
                  <a:cubicBezTo>
                    <a:pt x="22" y="369"/>
                    <a:pt x="1" y="434"/>
                    <a:pt x="1" y="499"/>
                  </a:cubicBezTo>
                  <a:cubicBezTo>
                    <a:pt x="1" y="564"/>
                    <a:pt x="22" y="630"/>
                    <a:pt x="66" y="673"/>
                  </a:cubicBezTo>
                  <a:cubicBezTo>
                    <a:pt x="137" y="745"/>
                    <a:pt x="224" y="787"/>
                    <a:pt x="313" y="787"/>
                  </a:cubicBezTo>
                  <a:cubicBezTo>
                    <a:pt x="332" y="787"/>
                    <a:pt x="351" y="785"/>
                    <a:pt x="369" y="781"/>
                  </a:cubicBezTo>
                  <a:lnTo>
                    <a:pt x="889" y="781"/>
                  </a:lnTo>
                  <a:cubicBezTo>
                    <a:pt x="1020" y="781"/>
                    <a:pt x="1128" y="738"/>
                    <a:pt x="1215" y="630"/>
                  </a:cubicBezTo>
                  <a:cubicBezTo>
                    <a:pt x="1236" y="564"/>
                    <a:pt x="1236" y="478"/>
                    <a:pt x="1215" y="391"/>
                  </a:cubicBezTo>
                  <a:cubicBezTo>
                    <a:pt x="1063" y="196"/>
                    <a:pt x="824" y="66"/>
                    <a:pt x="5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47"/>
            <p:cNvSpPr/>
            <p:nvPr/>
          </p:nvSpPr>
          <p:spPr>
            <a:xfrm>
              <a:off x="1606558" y="2489018"/>
              <a:ext cx="181654" cy="103599"/>
            </a:xfrm>
            <a:custGeom>
              <a:avLst/>
              <a:gdLst/>
              <a:ahLst/>
              <a:cxnLst/>
              <a:rect l="l" t="t" r="r" b="b"/>
              <a:pathLst>
                <a:path w="2169" h="1237" extrusionOk="0">
                  <a:moveTo>
                    <a:pt x="1995" y="1"/>
                  </a:moveTo>
                  <a:cubicBezTo>
                    <a:pt x="2016" y="44"/>
                    <a:pt x="2038" y="88"/>
                    <a:pt x="2060" y="131"/>
                  </a:cubicBezTo>
                  <a:cubicBezTo>
                    <a:pt x="2103" y="196"/>
                    <a:pt x="2103" y="283"/>
                    <a:pt x="2060" y="348"/>
                  </a:cubicBezTo>
                  <a:cubicBezTo>
                    <a:pt x="1973" y="478"/>
                    <a:pt x="1865" y="543"/>
                    <a:pt x="1713" y="586"/>
                  </a:cubicBezTo>
                  <a:lnTo>
                    <a:pt x="1583" y="630"/>
                  </a:lnTo>
                  <a:cubicBezTo>
                    <a:pt x="1453" y="695"/>
                    <a:pt x="1323" y="781"/>
                    <a:pt x="1214" y="868"/>
                  </a:cubicBezTo>
                  <a:cubicBezTo>
                    <a:pt x="1127" y="933"/>
                    <a:pt x="1062" y="998"/>
                    <a:pt x="976" y="1042"/>
                  </a:cubicBezTo>
                  <a:cubicBezTo>
                    <a:pt x="864" y="1126"/>
                    <a:pt x="715" y="1173"/>
                    <a:pt x="572" y="1173"/>
                  </a:cubicBezTo>
                  <a:cubicBezTo>
                    <a:pt x="493" y="1173"/>
                    <a:pt x="416" y="1159"/>
                    <a:pt x="347" y="1128"/>
                  </a:cubicBezTo>
                  <a:cubicBezTo>
                    <a:pt x="152" y="998"/>
                    <a:pt x="65" y="781"/>
                    <a:pt x="130" y="586"/>
                  </a:cubicBezTo>
                  <a:cubicBezTo>
                    <a:pt x="152" y="500"/>
                    <a:pt x="195" y="413"/>
                    <a:pt x="239" y="348"/>
                  </a:cubicBezTo>
                  <a:lnTo>
                    <a:pt x="239" y="348"/>
                  </a:lnTo>
                  <a:lnTo>
                    <a:pt x="108" y="391"/>
                  </a:lnTo>
                  <a:cubicBezTo>
                    <a:pt x="87" y="456"/>
                    <a:pt x="65" y="500"/>
                    <a:pt x="43" y="565"/>
                  </a:cubicBezTo>
                  <a:cubicBezTo>
                    <a:pt x="0" y="803"/>
                    <a:pt x="87" y="1042"/>
                    <a:pt x="304" y="1172"/>
                  </a:cubicBezTo>
                  <a:cubicBezTo>
                    <a:pt x="369" y="1215"/>
                    <a:pt x="477" y="1237"/>
                    <a:pt x="564" y="1237"/>
                  </a:cubicBezTo>
                  <a:cubicBezTo>
                    <a:pt x="715" y="1237"/>
                    <a:pt x="889" y="1193"/>
                    <a:pt x="1019" y="1085"/>
                  </a:cubicBezTo>
                  <a:cubicBezTo>
                    <a:pt x="1106" y="1042"/>
                    <a:pt x="1171" y="977"/>
                    <a:pt x="1258" y="933"/>
                  </a:cubicBezTo>
                  <a:cubicBezTo>
                    <a:pt x="1366" y="846"/>
                    <a:pt x="1496" y="760"/>
                    <a:pt x="1626" y="695"/>
                  </a:cubicBezTo>
                  <a:lnTo>
                    <a:pt x="1734" y="651"/>
                  </a:lnTo>
                  <a:cubicBezTo>
                    <a:pt x="1908" y="608"/>
                    <a:pt x="2038" y="521"/>
                    <a:pt x="2146" y="370"/>
                  </a:cubicBezTo>
                  <a:cubicBezTo>
                    <a:pt x="2168" y="283"/>
                    <a:pt x="2168" y="174"/>
                    <a:pt x="2146" y="88"/>
                  </a:cubicBezTo>
                  <a:cubicBezTo>
                    <a:pt x="2125" y="66"/>
                    <a:pt x="2103" y="23"/>
                    <a:pt x="20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47"/>
            <p:cNvSpPr/>
            <p:nvPr/>
          </p:nvSpPr>
          <p:spPr>
            <a:xfrm>
              <a:off x="1208657" y="2313476"/>
              <a:ext cx="1114964" cy="579801"/>
            </a:xfrm>
            <a:custGeom>
              <a:avLst/>
              <a:gdLst/>
              <a:ahLst/>
              <a:cxnLst/>
              <a:rect l="l" t="t" r="r" b="b"/>
              <a:pathLst>
                <a:path w="13313" h="6923" extrusionOk="0">
                  <a:moveTo>
                    <a:pt x="11954" y="1"/>
                  </a:moveTo>
                  <a:cubicBezTo>
                    <a:pt x="11742" y="1"/>
                    <a:pt x="11524" y="41"/>
                    <a:pt x="11318" y="104"/>
                  </a:cubicBezTo>
                  <a:cubicBezTo>
                    <a:pt x="10711" y="321"/>
                    <a:pt x="10234" y="755"/>
                    <a:pt x="9952" y="1340"/>
                  </a:cubicBezTo>
                  <a:cubicBezTo>
                    <a:pt x="9908" y="1427"/>
                    <a:pt x="9865" y="1535"/>
                    <a:pt x="9822" y="1622"/>
                  </a:cubicBezTo>
                  <a:cubicBezTo>
                    <a:pt x="9648" y="2034"/>
                    <a:pt x="9540" y="2446"/>
                    <a:pt x="9475" y="2879"/>
                  </a:cubicBezTo>
                  <a:cubicBezTo>
                    <a:pt x="9475" y="3551"/>
                    <a:pt x="9041" y="4159"/>
                    <a:pt x="8391" y="4375"/>
                  </a:cubicBezTo>
                  <a:cubicBezTo>
                    <a:pt x="7719" y="4657"/>
                    <a:pt x="7025" y="4917"/>
                    <a:pt x="6353" y="5177"/>
                  </a:cubicBezTo>
                  <a:cubicBezTo>
                    <a:pt x="5304" y="5574"/>
                    <a:pt x="4132" y="5697"/>
                    <a:pt x="3084" y="5697"/>
                  </a:cubicBezTo>
                  <a:cubicBezTo>
                    <a:pt x="1380" y="5697"/>
                    <a:pt x="1" y="5373"/>
                    <a:pt x="0" y="5373"/>
                  </a:cubicBezTo>
                  <a:lnTo>
                    <a:pt x="0" y="5373"/>
                  </a:lnTo>
                  <a:cubicBezTo>
                    <a:pt x="1810" y="6616"/>
                    <a:pt x="4180" y="6922"/>
                    <a:pt x="6031" y="6922"/>
                  </a:cubicBezTo>
                  <a:cubicBezTo>
                    <a:pt x="6730" y="6922"/>
                    <a:pt x="7355" y="6879"/>
                    <a:pt x="7849" y="6825"/>
                  </a:cubicBezTo>
                  <a:cubicBezTo>
                    <a:pt x="8239" y="6804"/>
                    <a:pt x="8629" y="6738"/>
                    <a:pt x="8998" y="6652"/>
                  </a:cubicBezTo>
                  <a:cubicBezTo>
                    <a:pt x="9388" y="6522"/>
                    <a:pt x="10342" y="5503"/>
                    <a:pt x="11404" y="4375"/>
                  </a:cubicBezTo>
                  <a:lnTo>
                    <a:pt x="11730" y="4028"/>
                  </a:lnTo>
                  <a:cubicBezTo>
                    <a:pt x="12488" y="3226"/>
                    <a:pt x="13312" y="1839"/>
                    <a:pt x="13225" y="906"/>
                  </a:cubicBezTo>
                  <a:cubicBezTo>
                    <a:pt x="13225" y="885"/>
                    <a:pt x="13225" y="841"/>
                    <a:pt x="13225" y="820"/>
                  </a:cubicBezTo>
                  <a:cubicBezTo>
                    <a:pt x="13160" y="386"/>
                    <a:pt x="12857" y="61"/>
                    <a:pt x="12185" y="18"/>
                  </a:cubicBezTo>
                  <a:cubicBezTo>
                    <a:pt x="12109" y="6"/>
                    <a:pt x="12032" y="1"/>
                    <a:pt x="119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47"/>
            <p:cNvSpPr/>
            <p:nvPr/>
          </p:nvSpPr>
          <p:spPr>
            <a:xfrm>
              <a:off x="1909730" y="2619332"/>
              <a:ext cx="308786" cy="256526"/>
            </a:xfrm>
            <a:custGeom>
              <a:avLst/>
              <a:gdLst/>
              <a:ahLst/>
              <a:cxnLst/>
              <a:rect l="l" t="t" r="r" b="b"/>
              <a:pathLst>
                <a:path w="3687" h="3063" extrusionOk="0">
                  <a:moveTo>
                    <a:pt x="3229" y="1"/>
                  </a:moveTo>
                  <a:cubicBezTo>
                    <a:pt x="3200" y="1"/>
                    <a:pt x="3171" y="3"/>
                    <a:pt x="3144" y="6"/>
                  </a:cubicBezTo>
                  <a:cubicBezTo>
                    <a:pt x="2624" y="114"/>
                    <a:pt x="2169" y="375"/>
                    <a:pt x="1844" y="765"/>
                  </a:cubicBezTo>
                  <a:cubicBezTo>
                    <a:pt x="1562" y="1047"/>
                    <a:pt x="1302" y="1350"/>
                    <a:pt x="1063" y="1675"/>
                  </a:cubicBezTo>
                  <a:cubicBezTo>
                    <a:pt x="846" y="1935"/>
                    <a:pt x="629" y="2239"/>
                    <a:pt x="391" y="2478"/>
                  </a:cubicBezTo>
                  <a:cubicBezTo>
                    <a:pt x="217" y="2629"/>
                    <a:pt x="87" y="2846"/>
                    <a:pt x="1" y="3063"/>
                  </a:cubicBezTo>
                  <a:cubicBezTo>
                    <a:pt x="391" y="3020"/>
                    <a:pt x="781" y="2976"/>
                    <a:pt x="1150" y="2889"/>
                  </a:cubicBezTo>
                  <a:cubicBezTo>
                    <a:pt x="1540" y="2759"/>
                    <a:pt x="2494" y="1740"/>
                    <a:pt x="3556" y="613"/>
                  </a:cubicBezTo>
                  <a:cubicBezTo>
                    <a:pt x="3643" y="505"/>
                    <a:pt x="3686" y="331"/>
                    <a:pt x="3621" y="201"/>
                  </a:cubicBezTo>
                  <a:cubicBezTo>
                    <a:pt x="3566" y="54"/>
                    <a:pt x="3387" y="1"/>
                    <a:pt x="32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47"/>
            <p:cNvSpPr/>
            <p:nvPr/>
          </p:nvSpPr>
          <p:spPr>
            <a:xfrm>
              <a:off x="2020530" y="2741857"/>
              <a:ext cx="303091" cy="221184"/>
            </a:xfrm>
            <a:custGeom>
              <a:avLst/>
              <a:gdLst/>
              <a:ahLst/>
              <a:cxnLst/>
              <a:rect l="l" t="t" r="r" b="b"/>
              <a:pathLst>
                <a:path w="3619" h="2641" extrusionOk="0">
                  <a:moveTo>
                    <a:pt x="1564" y="1"/>
                  </a:moveTo>
                  <a:cubicBezTo>
                    <a:pt x="1457" y="1"/>
                    <a:pt x="1377" y="13"/>
                    <a:pt x="1344" y="39"/>
                  </a:cubicBezTo>
                  <a:cubicBezTo>
                    <a:pt x="911" y="472"/>
                    <a:pt x="455" y="863"/>
                    <a:pt x="0" y="1231"/>
                  </a:cubicBezTo>
                  <a:cubicBezTo>
                    <a:pt x="109" y="1275"/>
                    <a:pt x="260" y="1318"/>
                    <a:pt x="390" y="1361"/>
                  </a:cubicBezTo>
                  <a:cubicBezTo>
                    <a:pt x="510" y="1383"/>
                    <a:pt x="634" y="1394"/>
                    <a:pt x="759" y="1394"/>
                  </a:cubicBezTo>
                  <a:cubicBezTo>
                    <a:pt x="884" y="1394"/>
                    <a:pt x="1008" y="1383"/>
                    <a:pt x="1128" y="1361"/>
                  </a:cubicBezTo>
                  <a:lnTo>
                    <a:pt x="1149" y="1361"/>
                  </a:lnTo>
                  <a:cubicBezTo>
                    <a:pt x="1301" y="1838"/>
                    <a:pt x="1626" y="2250"/>
                    <a:pt x="2060" y="2532"/>
                  </a:cubicBezTo>
                  <a:cubicBezTo>
                    <a:pt x="2168" y="2597"/>
                    <a:pt x="2298" y="2641"/>
                    <a:pt x="2450" y="2641"/>
                  </a:cubicBezTo>
                  <a:cubicBezTo>
                    <a:pt x="2493" y="2641"/>
                    <a:pt x="2537" y="2597"/>
                    <a:pt x="2537" y="2554"/>
                  </a:cubicBezTo>
                  <a:lnTo>
                    <a:pt x="2559" y="2402"/>
                  </a:lnTo>
                  <a:cubicBezTo>
                    <a:pt x="2710" y="2467"/>
                    <a:pt x="2862" y="2510"/>
                    <a:pt x="3035" y="2510"/>
                  </a:cubicBezTo>
                  <a:cubicBezTo>
                    <a:pt x="3079" y="2510"/>
                    <a:pt x="3122" y="2489"/>
                    <a:pt x="3144" y="2445"/>
                  </a:cubicBezTo>
                  <a:cubicBezTo>
                    <a:pt x="3166" y="2359"/>
                    <a:pt x="3187" y="2272"/>
                    <a:pt x="3187" y="2185"/>
                  </a:cubicBezTo>
                  <a:cubicBezTo>
                    <a:pt x="3274" y="2207"/>
                    <a:pt x="3382" y="2207"/>
                    <a:pt x="3491" y="2229"/>
                  </a:cubicBezTo>
                  <a:cubicBezTo>
                    <a:pt x="3500" y="2231"/>
                    <a:pt x="3509" y="2232"/>
                    <a:pt x="3517" y="2232"/>
                  </a:cubicBezTo>
                  <a:cubicBezTo>
                    <a:pt x="3586" y="2232"/>
                    <a:pt x="3619" y="2157"/>
                    <a:pt x="3599" y="2099"/>
                  </a:cubicBezTo>
                  <a:cubicBezTo>
                    <a:pt x="3534" y="1752"/>
                    <a:pt x="3404" y="1405"/>
                    <a:pt x="3274" y="1080"/>
                  </a:cubicBezTo>
                  <a:cubicBezTo>
                    <a:pt x="3101" y="711"/>
                    <a:pt x="2819" y="386"/>
                    <a:pt x="2450" y="191"/>
                  </a:cubicBezTo>
                  <a:cubicBezTo>
                    <a:pt x="2207" y="69"/>
                    <a:pt x="1814" y="1"/>
                    <a:pt x="1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47"/>
            <p:cNvSpPr/>
            <p:nvPr/>
          </p:nvSpPr>
          <p:spPr>
            <a:xfrm>
              <a:off x="2169435" y="2349241"/>
              <a:ext cx="52679" cy="44890"/>
            </a:xfrm>
            <a:custGeom>
              <a:avLst/>
              <a:gdLst/>
              <a:ahLst/>
              <a:cxnLst/>
              <a:rect l="l" t="t" r="r" b="b"/>
              <a:pathLst>
                <a:path w="629" h="536" extrusionOk="0">
                  <a:moveTo>
                    <a:pt x="369" y="1"/>
                  </a:moveTo>
                  <a:cubicBezTo>
                    <a:pt x="130" y="1"/>
                    <a:pt x="0" y="282"/>
                    <a:pt x="173" y="456"/>
                  </a:cubicBezTo>
                  <a:cubicBezTo>
                    <a:pt x="229" y="511"/>
                    <a:pt x="295" y="535"/>
                    <a:pt x="359" y="535"/>
                  </a:cubicBezTo>
                  <a:cubicBezTo>
                    <a:pt x="498" y="535"/>
                    <a:pt x="629" y="423"/>
                    <a:pt x="629" y="261"/>
                  </a:cubicBezTo>
                  <a:cubicBezTo>
                    <a:pt x="629" y="109"/>
                    <a:pt x="520" y="1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47"/>
            <p:cNvSpPr/>
            <p:nvPr/>
          </p:nvSpPr>
          <p:spPr>
            <a:xfrm>
              <a:off x="2225715" y="2371518"/>
              <a:ext cx="134419" cy="63147"/>
            </a:xfrm>
            <a:custGeom>
              <a:avLst/>
              <a:gdLst/>
              <a:ahLst/>
              <a:cxnLst/>
              <a:rect l="l" t="t" r="r" b="b"/>
              <a:pathLst>
                <a:path w="1605" h="754" extrusionOk="0">
                  <a:moveTo>
                    <a:pt x="1450" y="0"/>
                  </a:moveTo>
                  <a:cubicBezTo>
                    <a:pt x="1316" y="0"/>
                    <a:pt x="1182" y="49"/>
                    <a:pt x="1084" y="146"/>
                  </a:cubicBezTo>
                  <a:cubicBezTo>
                    <a:pt x="1019" y="190"/>
                    <a:pt x="954" y="255"/>
                    <a:pt x="889" y="320"/>
                  </a:cubicBezTo>
                  <a:cubicBezTo>
                    <a:pt x="824" y="407"/>
                    <a:pt x="759" y="472"/>
                    <a:pt x="672" y="515"/>
                  </a:cubicBezTo>
                  <a:cubicBezTo>
                    <a:pt x="521" y="629"/>
                    <a:pt x="320" y="693"/>
                    <a:pt x="127" y="693"/>
                  </a:cubicBezTo>
                  <a:cubicBezTo>
                    <a:pt x="99" y="693"/>
                    <a:pt x="71" y="691"/>
                    <a:pt x="43" y="688"/>
                  </a:cubicBezTo>
                  <a:cubicBezTo>
                    <a:pt x="22" y="688"/>
                    <a:pt x="22" y="688"/>
                    <a:pt x="0" y="710"/>
                  </a:cubicBezTo>
                  <a:cubicBezTo>
                    <a:pt x="0" y="732"/>
                    <a:pt x="22" y="754"/>
                    <a:pt x="43" y="754"/>
                  </a:cubicBezTo>
                  <a:lnTo>
                    <a:pt x="152" y="754"/>
                  </a:lnTo>
                  <a:cubicBezTo>
                    <a:pt x="369" y="754"/>
                    <a:pt x="564" y="688"/>
                    <a:pt x="716" y="580"/>
                  </a:cubicBezTo>
                  <a:cubicBezTo>
                    <a:pt x="802" y="515"/>
                    <a:pt x="867" y="450"/>
                    <a:pt x="932" y="385"/>
                  </a:cubicBezTo>
                  <a:cubicBezTo>
                    <a:pt x="997" y="320"/>
                    <a:pt x="1062" y="255"/>
                    <a:pt x="1127" y="190"/>
                  </a:cubicBezTo>
                  <a:cubicBezTo>
                    <a:pt x="1224" y="109"/>
                    <a:pt x="1344" y="65"/>
                    <a:pt x="1471" y="65"/>
                  </a:cubicBezTo>
                  <a:cubicBezTo>
                    <a:pt x="1515" y="65"/>
                    <a:pt x="1560" y="70"/>
                    <a:pt x="1604" y="81"/>
                  </a:cubicBezTo>
                  <a:cubicBezTo>
                    <a:pt x="1604" y="60"/>
                    <a:pt x="1604" y="38"/>
                    <a:pt x="1583" y="16"/>
                  </a:cubicBezTo>
                  <a:cubicBezTo>
                    <a:pt x="1539" y="6"/>
                    <a:pt x="1495" y="0"/>
                    <a:pt x="1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47"/>
            <p:cNvSpPr/>
            <p:nvPr/>
          </p:nvSpPr>
          <p:spPr>
            <a:xfrm>
              <a:off x="1926061" y="2592532"/>
              <a:ext cx="109042" cy="101756"/>
            </a:xfrm>
            <a:custGeom>
              <a:avLst/>
              <a:gdLst/>
              <a:ahLst/>
              <a:cxnLst/>
              <a:rect l="l" t="t" r="r" b="b"/>
              <a:pathLst>
                <a:path w="1302" h="1215" fill="none" extrusionOk="0">
                  <a:moveTo>
                    <a:pt x="1" y="1215"/>
                  </a:moveTo>
                  <a:cubicBezTo>
                    <a:pt x="608" y="1020"/>
                    <a:pt x="1063" y="586"/>
                    <a:pt x="1302" y="1"/>
                  </a:cubicBezTo>
                </a:path>
              </a:pathLst>
            </a:custGeom>
            <a:solidFill>
              <a:schemeClr val="dk1"/>
            </a:solidFill>
            <a:ln w="5425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47"/>
            <p:cNvSpPr/>
            <p:nvPr/>
          </p:nvSpPr>
          <p:spPr>
            <a:xfrm>
              <a:off x="2109471" y="2808605"/>
              <a:ext cx="121772" cy="158036"/>
            </a:xfrm>
            <a:custGeom>
              <a:avLst/>
              <a:gdLst/>
              <a:ahLst/>
              <a:cxnLst/>
              <a:rect l="l" t="t" r="r" b="b"/>
              <a:pathLst>
                <a:path w="1454" h="1887" fill="none" extrusionOk="0">
                  <a:moveTo>
                    <a:pt x="1" y="1"/>
                  </a:moveTo>
                  <a:cubicBezTo>
                    <a:pt x="22" y="629"/>
                    <a:pt x="326" y="1215"/>
                    <a:pt x="803" y="1627"/>
                  </a:cubicBezTo>
                  <a:cubicBezTo>
                    <a:pt x="976" y="1800"/>
                    <a:pt x="1215" y="1887"/>
                    <a:pt x="1453" y="1844"/>
                  </a:cubicBezTo>
                </a:path>
              </a:pathLst>
            </a:custGeom>
            <a:solidFill>
              <a:schemeClr val="dk1"/>
            </a:solidFill>
            <a:ln w="5425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47"/>
            <p:cNvSpPr/>
            <p:nvPr/>
          </p:nvSpPr>
          <p:spPr>
            <a:xfrm>
              <a:off x="1613761" y="2770332"/>
              <a:ext cx="212557" cy="224031"/>
            </a:xfrm>
            <a:custGeom>
              <a:avLst/>
              <a:gdLst/>
              <a:ahLst/>
              <a:cxnLst/>
              <a:rect l="l" t="t" r="r" b="b"/>
              <a:pathLst>
                <a:path w="2538" h="2675" extrusionOk="0">
                  <a:moveTo>
                    <a:pt x="2087" y="0"/>
                  </a:moveTo>
                  <a:cubicBezTo>
                    <a:pt x="1684" y="0"/>
                    <a:pt x="1304" y="152"/>
                    <a:pt x="1020" y="436"/>
                  </a:cubicBezTo>
                  <a:cubicBezTo>
                    <a:pt x="608" y="783"/>
                    <a:pt x="304" y="1195"/>
                    <a:pt x="87" y="1693"/>
                  </a:cubicBezTo>
                  <a:cubicBezTo>
                    <a:pt x="22" y="1824"/>
                    <a:pt x="1" y="1954"/>
                    <a:pt x="1" y="2105"/>
                  </a:cubicBezTo>
                  <a:cubicBezTo>
                    <a:pt x="44" y="2322"/>
                    <a:pt x="218" y="2517"/>
                    <a:pt x="434" y="2604"/>
                  </a:cubicBezTo>
                  <a:cubicBezTo>
                    <a:pt x="594" y="2639"/>
                    <a:pt x="753" y="2675"/>
                    <a:pt x="912" y="2675"/>
                  </a:cubicBezTo>
                  <a:cubicBezTo>
                    <a:pt x="948" y="2675"/>
                    <a:pt x="984" y="2673"/>
                    <a:pt x="1020" y="2669"/>
                  </a:cubicBezTo>
                  <a:cubicBezTo>
                    <a:pt x="1063" y="2669"/>
                    <a:pt x="1106" y="2647"/>
                    <a:pt x="1128" y="2582"/>
                  </a:cubicBezTo>
                  <a:cubicBezTo>
                    <a:pt x="1128" y="2561"/>
                    <a:pt x="1128" y="2517"/>
                    <a:pt x="1128" y="2474"/>
                  </a:cubicBezTo>
                  <a:cubicBezTo>
                    <a:pt x="1258" y="2517"/>
                    <a:pt x="1410" y="2561"/>
                    <a:pt x="1540" y="2604"/>
                  </a:cubicBezTo>
                  <a:cubicBezTo>
                    <a:pt x="1551" y="2609"/>
                    <a:pt x="1562" y="2612"/>
                    <a:pt x="1572" y="2612"/>
                  </a:cubicBezTo>
                  <a:cubicBezTo>
                    <a:pt x="1604" y="2612"/>
                    <a:pt x="1632" y="2588"/>
                    <a:pt x="1648" y="2539"/>
                  </a:cubicBezTo>
                  <a:cubicBezTo>
                    <a:pt x="1692" y="2496"/>
                    <a:pt x="1714" y="2431"/>
                    <a:pt x="1757" y="2366"/>
                  </a:cubicBezTo>
                  <a:cubicBezTo>
                    <a:pt x="1844" y="2431"/>
                    <a:pt x="1974" y="2474"/>
                    <a:pt x="2082" y="2496"/>
                  </a:cubicBezTo>
                  <a:cubicBezTo>
                    <a:pt x="2091" y="2498"/>
                    <a:pt x="2100" y="2499"/>
                    <a:pt x="2109" y="2499"/>
                  </a:cubicBezTo>
                  <a:cubicBezTo>
                    <a:pt x="2181" y="2499"/>
                    <a:pt x="2229" y="2424"/>
                    <a:pt x="2190" y="2366"/>
                  </a:cubicBezTo>
                  <a:cubicBezTo>
                    <a:pt x="2147" y="2192"/>
                    <a:pt x="2125" y="2040"/>
                    <a:pt x="2169" y="1867"/>
                  </a:cubicBezTo>
                  <a:cubicBezTo>
                    <a:pt x="2190" y="1780"/>
                    <a:pt x="2212" y="1693"/>
                    <a:pt x="2256" y="1607"/>
                  </a:cubicBezTo>
                  <a:cubicBezTo>
                    <a:pt x="2429" y="1282"/>
                    <a:pt x="2516" y="935"/>
                    <a:pt x="2516" y="588"/>
                  </a:cubicBezTo>
                  <a:cubicBezTo>
                    <a:pt x="2537" y="479"/>
                    <a:pt x="2516" y="371"/>
                    <a:pt x="2494" y="263"/>
                  </a:cubicBezTo>
                  <a:cubicBezTo>
                    <a:pt x="2429" y="111"/>
                    <a:pt x="2321" y="24"/>
                    <a:pt x="2169" y="2"/>
                  </a:cubicBezTo>
                  <a:cubicBezTo>
                    <a:pt x="2142" y="1"/>
                    <a:pt x="2114" y="0"/>
                    <a:pt x="20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47"/>
            <p:cNvSpPr/>
            <p:nvPr/>
          </p:nvSpPr>
          <p:spPr>
            <a:xfrm>
              <a:off x="1610160" y="2790432"/>
              <a:ext cx="96313" cy="167165"/>
            </a:xfrm>
            <a:custGeom>
              <a:avLst/>
              <a:gdLst/>
              <a:ahLst/>
              <a:cxnLst/>
              <a:rect l="l" t="t" r="r" b="b"/>
              <a:pathLst>
                <a:path w="1150" h="1996" fill="none" extrusionOk="0">
                  <a:moveTo>
                    <a:pt x="1149" y="1"/>
                  </a:moveTo>
                  <a:cubicBezTo>
                    <a:pt x="694" y="369"/>
                    <a:pt x="347" y="846"/>
                    <a:pt x="109" y="1388"/>
                  </a:cubicBezTo>
                  <a:cubicBezTo>
                    <a:pt x="22" y="1584"/>
                    <a:pt x="0" y="1800"/>
                    <a:pt x="87" y="1996"/>
                  </a:cubicBezTo>
                </a:path>
              </a:pathLst>
            </a:custGeom>
            <a:solidFill>
              <a:schemeClr val="dk1"/>
            </a:solidFill>
            <a:ln w="5425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47"/>
            <p:cNvSpPr/>
            <p:nvPr/>
          </p:nvSpPr>
          <p:spPr>
            <a:xfrm>
              <a:off x="1791727" y="2765056"/>
              <a:ext cx="47319" cy="205271"/>
            </a:xfrm>
            <a:custGeom>
              <a:avLst/>
              <a:gdLst/>
              <a:ahLst/>
              <a:cxnLst/>
              <a:rect l="l" t="t" r="r" b="b"/>
              <a:pathLst>
                <a:path w="565" h="2451" fill="none" extrusionOk="0">
                  <a:moveTo>
                    <a:pt x="65" y="0"/>
                  </a:moveTo>
                  <a:cubicBezTo>
                    <a:pt x="239" y="65"/>
                    <a:pt x="369" y="195"/>
                    <a:pt x="456" y="369"/>
                  </a:cubicBezTo>
                  <a:cubicBezTo>
                    <a:pt x="564" y="803"/>
                    <a:pt x="261" y="1258"/>
                    <a:pt x="109" y="1670"/>
                  </a:cubicBezTo>
                  <a:cubicBezTo>
                    <a:pt x="0" y="1908"/>
                    <a:pt x="0" y="2190"/>
                    <a:pt x="65" y="2450"/>
                  </a:cubicBezTo>
                </a:path>
              </a:pathLst>
            </a:custGeom>
            <a:solidFill>
              <a:schemeClr val="dk1"/>
            </a:solidFill>
            <a:ln w="5425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47"/>
            <p:cNvSpPr/>
            <p:nvPr/>
          </p:nvSpPr>
          <p:spPr>
            <a:xfrm>
              <a:off x="1256069" y="2806846"/>
              <a:ext cx="294214" cy="154351"/>
            </a:xfrm>
            <a:custGeom>
              <a:avLst/>
              <a:gdLst/>
              <a:ahLst/>
              <a:cxnLst/>
              <a:rect l="l" t="t" r="r" b="b"/>
              <a:pathLst>
                <a:path w="3513" h="1843" extrusionOk="0">
                  <a:moveTo>
                    <a:pt x="1844" y="0"/>
                  </a:moveTo>
                  <a:cubicBezTo>
                    <a:pt x="1302" y="412"/>
                    <a:pt x="694" y="781"/>
                    <a:pt x="87" y="1084"/>
                  </a:cubicBezTo>
                  <a:cubicBezTo>
                    <a:pt x="1" y="1127"/>
                    <a:pt x="1" y="1257"/>
                    <a:pt x="109" y="1279"/>
                  </a:cubicBezTo>
                  <a:lnTo>
                    <a:pt x="326" y="1344"/>
                  </a:lnTo>
                  <a:cubicBezTo>
                    <a:pt x="326" y="1388"/>
                    <a:pt x="304" y="1431"/>
                    <a:pt x="283" y="1496"/>
                  </a:cubicBezTo>
                  <a:cubicBezTo>
                    <a:pt x="261" y="1561"/>
                    <a:pt x="304" y="1626"/>
                    <a:pt x="369" y="1626"/>
                  </a:cubicBezTo>
                  <a:cubicBezTo>
                    <a:pt x="423" y="1637"/>
                    <a:pt x="478" y="1642"/>
                    <a:pt x="535" y="1642"/>
                  </a:cubicBezTo>
                  <a:cubicBezTo>
                    <a:pt x="591" y="1642"/>
                    <a:pt x="651" y="1637"/>
                    <a:pt x="716" y="1626"/>
                  </a:cubicBezTo>
                  <a:lnTo>
                    <a:pt x="716" y="1626"/>
                  </a:lnTo>
                  <a:cubicBezTo>
                    <a:pt x="694" y="1648"/>
                    <a:pt x="694" y="1691"/>
                    <a:pt x="673" y="1713"/>
                  </a:cubicBezTo>
                  <a:cubicBezTo>
                    <a:pt x="673" y="1778"/>
                    <a:pt x="716" y="1843"/>
                    <a:pt x="803" y="1843"/>
                  </a:cubicBezTo>
                  <a:cubicBezTo>
                    <a:pt x="1800" y="1648"/>
                    <a:pt x="2732" y="1214"/>
                    <a:pt x="3513" y="564"/>
                  </a:cubicBezTo>
                  <a:cubicBezTo>
                    <a:pt x="2993" y="282"/>
                    <a:pt x="2429" y="87"/>
                    <a:pt x="1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47"/>
            <p:cNvSpPr/>
            <p:nvPr/>
          </p:nvSpPr>
          <p:spPr>
            <a:xfrm>
              <a:off x="1259754" y="2788673"/>
              <a:ext cx="176210" cy="121689"/>
            </a:xfrm>
            <a:custGeom>
              <a:avLst/>
              <a:gdLst/>
              <a:ahLst/>
              <a:cxnLst/>
              <a:rect l="l" t="t" r="r" b="b"/>
              <a:pathLst>
                <a:path w="2104" h="1453" fill="none" extrusionOk="0">
                  <a:moveTo>
                    <a:pt x="2103" y="0"/>
                  </a:moveTo>
                  <a:cubicBezTo>
                    <a:pt x="1539" y="434"/>
                    <a:pt x="954" y="824"/>
                    <a:pt x="347" y="1149"/>
                  </a:cubicBezTo>
                  <a:cubicBezTo>
                    <a:pt x="195" y="1193"/>
                    <a:pt x="65" y="1301"/>
                    <a:pt x="0" y="1453"/>
                  </a:cubicBezTo>
                </a:path>
              </a:pathLst>
            </a:custGeom>
            <a:solidFill>
              <a:schemeClr val="dk1"/>
            </a:solidFill>
            <a:ln w="5425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47"/>
            <p:cNvSpPr/>
            <p:nvPr/>
          </p:nvSpPr>
          <p:spPr>
            <a:xfrm>
              <a:off x="1533864" y="2819492"/>
              <a:ext cx="43717" cy="49161"/>
            </a:xfrm>
            <a:custGeom>
              <a:avLst/>
              <a:gdLst/>
              <a:ahLst/>
              <a:cxnLst/>
              <a:rect l="l" t="t" r="r" b="b"/>
              <a:pathLst>
                <a:path w="522" h="587" fill="none" extrusionOk="0">
                  <a:moveTo>
                    <a:pt x="1" y="586"/>
                  </a:moveTo>
                  <a:lnTo>
                    <a:pt x="521" y="1"/>
                  </a:lnTo>
                </a:path>
              </a:pathLst>
            </a:custGeom>
            <a:solidFill>
              <a:schemeClr val="dk1"/>
            </a:solidFill>
            <a:ln w="5425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27225"/>
            <a:ext cx="9233448" cy="2523388"/>
          </a:xfrm>
          <a:prstGeom prst="rect">
            <a:avLst/>
          </a:prstGeom>
        </p:spPr>
      </p:pic>
      <p:sp>
        <p:nvSpPr>
          <p:cNvPr id="4" name="AutoShape 8" descr="Let&amp;#39;s Sing, Act, and Move Around! | Small Online Class for Ages 3-6 |  Outschoo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0" descr="Let&amp;#39;s Sing, Act, and Move Around! | Small Online Class for Ages 3-6 |  Outschool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2" descr="Bright Green Tick Clip - Clipart Tick, HD Png Download - kind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22856" y="3140016"/>
            <a:ext cx="873132" cy="68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Bright Green Tick Clip - Clipart Tick, HD Png Download - kind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32495" y="3140016"/>
            <a:ext cx="873132" cy="68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rack 56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0375" y="8176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173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" name="Google Shape;2273;p53"/>
          <p:cNvSpPr txBox="1">
            <a:spLocks noGrp="1"/>
          </p:cNvSpPr>
          <p:nvPr>
            <p:ph type="title"/>
          </p:nvPr>
        </p:nvSpPr>
        <p:spPr>
          <a:xfrm>
            <a:off x="1" y="2837449"/>
            <a:ext cx="6830336" cy="9142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3600" dirty="0">
                <a:latin typeface=".VnCourier" panose="020B7200000000000000" pitchFamily="34" charset="0"/>
              </a:rPr>
              <a:t>Look, complete and read.</a:t>
            </a:r>
          </a:p>
        </p:txBody>
      </p:sp>
      <p:sp>
        <p:nvSpPr>
          <p:cNvPr id="2275" name="Google Shape;2275;p53"/>
          <p:cNvSpPr txBox="1">
            <a:spLocks noGrp="1"/>
          </p:cNvSpPr>
          <p:nvPr>
            <p:ph type="title" idx="2"/>
          </p:nvPr>
        </p:nvSpPr>
        <p:spPr>
          <a:xfrm>
            <a:off x="1374041" y="1457749"/>
            <a:ext cx="21291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3</a:t>
            </a:r>
            <a:endParaRPr dirty="0"/>
          </a:p>
        </p:txBody>
      </p:sp>
      <p:grpSp>
        <p:nvGrpSpPr>
          <p:cNvPr id="6" name="Google Shape;4304;p74"/>
          <p:cNvGrpSpPr/>
          <p:nvPr/>
        </p:nvGrpSpPr>
        <p:grpSpPr>
          <a:xfrm>
            <a:off x="6830337" y="3008341"/>
            <a:ext cx="1292028" cy="2113294"/>
            <a:chOff x="6168935" y="2859502"/>
            <a:chExt cx="1408973" cy="2304574"/>
          </a:xfrm>
        </p:grpSpPr>
        <p:grpSp>
          <p:nvGrpSpPr>
            <p:cNvPr id="7" name="Google Shape;4305;p74"/>
            <p:cNvGrpSpPr/>
            <p:nvPr/>
          </p:nvGrpSpPr>
          <p:grpSpPr>
            <a:xfrm>
              <a:off x="6168935" y="2859502"/>
              <a:ext cx="1408973" cy="2304574"/>
              <a:chOff x="-714598" y="3684851"/>
              <a:chExt cx="341453" cy="558441"/>
            </a:xfrm>
          </p:grpSpPr>
          <p:sp>
            <p:nvSpPr>
              <p:cNvPr id="9" name="Google Shape;4306;p74"/>
              <p:cNvSpPr/>
              <p:nvPr/>
            </p:nvSpPr>
            <p:spPr>
              <a:xfrm>
                <a:off x="-636793" y="3777865"/>
                <a:ext cx="110261" cy="353121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3971" extrusionOk="0">
                    <a:moveTo>
                      <a:pt x="70" y="1"/>
                    </a:moveTo>
                    <a:cubicBezTo>
                      <a:pt x="63" y="1"/>
                      <a:pt x="56" y="3"/>
                      <a:pt x="49" y="11"/>
                    </a:cubicBezTo>
                    <a:cubicBezTo>
                      <a:pt x="25" y="11"/>
                      <a:pt x="0" y="35"/>
                      <a:pt x="25" y="59"/>
                    </a:cubicBezTo>
                    <a:cubicBezTo>
                      <a:pt x="25" y="83"/>
                      <a:pt x="1142" y="2756"/>
                      <a:pt x="996" y="3897"/>
                    </a:cubicBezTo>
                    <a:cubicBezTo>
                      <a:pt x="996" y="3922"/>
                      <a:pt x="1021" y="3946"/>
                      <a:pt x="1045" y="3970"/>
                    </a:cubicBezTo>
                    <a:cubicBezTo>
                      <a:pt x="1069" y="3970"/>
                      <a:pt x="1094" y="3946"/>
                      <a:pt x="1094" y="3922"/>
                    </a:cubicBezTo>
                    <a:cubicBezTo>
                      <a:pt x="1239" y="2756"/>
                      <a:pt x="146" y="132"/>
                      <a:pt x="98" y="35"/>
                    </a:cubicBezTo>
                    <a:cubicBezTo>
                      <a:pt x="98" y="18"/>
                      <a:pt x="85" y="1"/>
                      <a:pt x="7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4307;p74"/>
              <p:cNvSpPr/>
              <p:nvPr/>
            </p:nvSpPr>
            <p:spPr>
              <a:xfrm>
                <a:off x="-548228" y="3839221"/>
                <a:ext cx="92921" cy="32848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3694" extrusionOk="0">
                    <a:moveTo>
                      <a:pt x="996" y="1"/>
                    </a:moveTo>
                    <a:cubicBezTo>
                      <a:pt x="972" y="1"/>
                      <a:pt x="948" y="1"/>
                      <a:pt x="948" y="25"/>
                    </a:cubicBezTo>
                    <a:cubicBezTo>
                      <a:pt x="899" y="147"/>
                      <a:pt x="0" y="2794"/>
                      <a:pt x="219" y="3645"/>
                    </a:cubicBezTo>
                    <a:cubicBezTo>
                      <a:pt x="243" y="3669"/>
                      <a:pt x="243" y="3693"/>
                      <a:pt x="268" y="3693"/>
                    </a:cubicBezTo>
                    <a:lnTo>
                      <a:pt x="292" y="3693"/>
                    </a:lnTo>
                    <a:cubicBezTo>
                      <a:pt x="316" y="3693"/>
                      <a:pt x="316" y="3669"/>
                      <a:pt x="316" y="3645"/>
                    </a:cubicBezTo>
                    <a:cubicBezTo>
                      <a:pt x="98" y="2794"/>
                      <a:pt x="1045" y="98"/>
                      <a:pt x="1045" y="49"/>
                    </a:cubicBezTo>
                    <a:cubicBezTo>
                      <a:pt x="1045" y="25"/>
                      <a:pt x="1021" y="1"/>
                      <a:pt x="99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4308;p74"/>
              <p:cNvSpPr/>
              <p:nvPr/>
            </p:nvSpPr>
            <p:spPr>
              <a:xfrm>
                <a:off x="-714598" y="3684851"/>
                <a:ext cx="166369" cy="171981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34" extrusionOk="0">
                    <a:moveTo>
                      <a:pt x="921" y="1"/>
                    </a:moveTo>
                    <a:cubicBezTo>
                      <a:pt x="906" y="1"/>
                      <a:pt x="891" y="4"/>
                      <a:pt x="875" y="12"/>
                    </a:cubicBezTo>
                    <a:cubicBezTo>
                      <a:pt x="681" y="133"/>
                      <a:pt x="608" y="619"/>
                      <a:pt x="608" y="619"/>
                    </a:cubicBezTo>
                    <a:cubicBezTo>
                      <a:pt x="608" y="619"/>
                      <a:pt x="368" y="227"/>
                      <a:pt x="198" y="227"/>
                    </a:cubicBezTo>
                    <a:cubicBezTo>
                      <a:pt x="189" y="227"/>
                      <a:pt x="180" y="228"/>
                      <a:pt x="171" y="231"/>
                    </a:cubicBezTo>
                    <a:cubicBezTo>
                      <a:pt x="1" y="304"/>
                      <a:pt x="98" y="838"/>
                      <a:pt x="98" y="838"/>
                    </a:cubicBezTo>
                    <a:cubicBezTo>
                      <a:pt x="98" y="838"/>
                      <a:pt x="292" y="1883"/>
                      <a:pt x="1070" y="1931"/>
                    </a:cubicBezTo>
                    <a:cubicBezTo>
                      <a:pt x="1086" y="1933"/>
                      <a:pt x="1103" y="1933"/>
                      <a:pt x="1119" y="1933"/>
                    </a:cubicBezTo>
                    <a:cubicBezTo>
                      <a:pt x="1870" y="1933"/>
                      <a:pt x="1840" y="298"/>
                      <a:pt x="1507" y="36"/>
                    </a:cubicBezTo>
                    <a:cubicBezTo>
                      <a:pt x="1493" y="24"/>
                      <a:pt x="1478" y="19"/>
                      <a:pt x="1464" y="19"/>
                    </a:cubicBezTo>
                    <a:cubicBezTo>
                      <a:pt x="1334" y="19"/>
                      <a:pt x="1215" y="474"/>
                      <a:pt x="1215" y="474"/>
                    </a:cubicBezTo>
                    <a:cubicBezTo>
                      <a:pt x="1215" y="474"/>
                      <a:pt x="1092" y="1"/>
                      <a:pt x="92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4309;p74"/>
              <p:cNvSpPr/>
              <p:nvPr/>
            </p:nvSpPr>
            <p:spPr>
              <a:xfrm>
                <a:off x="-561210" y="3750565"/>
                <a:ext cx="188066" cy="177850"/>
              </a:xfrm>
              <a:custGeom>
                <a:avLst/>
                <a:gdLst/>
                <a:ahLst/>
                <a:cxnLst/>
                <a:rect l="l" t="t" r="r" b="b"/>
                <a:pathLst>
                  <a:path w="2115" h="2000" extrusionOk="0">
                    <a:moveTo>
                      <a:pt x="645" y="1"/>
                    </a:moveTo>
                    <a:cubicBezTo>
                      <a:pt x="479" y="1"/>
                      <a:pt x="316" y="488"/>
                      <a:pt x="316" y="488"/>
                    </a:cubicBezTo>
                    <a:cubicBezTo>
                      <a:pt x="316" y="488"/>
                      <a:pt x="1" y="1508"/>
                      <a:pt x="656" y="1921"/>
                    </a:cubicBezTo>
                    <a:cubicBezTo>
                      <a:pt x="741" y="1975"/>
                      <a:pt x="828" y="2000"/>
                      <a:pt x="914" y="2000"/>
                    </a:cubicBezTo>
                    <a:cubicBezTo>
                      <a:pt x="1521" y="2000"/>
                      <a:pt x="2114" y="801"/>
                      <a:pt x="1944" y="439"/>
                    </a:cubicBezTo>
                    <a:cubicBezTo>
                      <a:pt x="1932" y="416"/>
                      <a:pt x="1912" y="406"/>
                      <a:pt x="1887" y="406"/>
                    </a:cubicBezTo>
                    <a:cubicBezTo>
                      <a:pt x="1751" y="406"/>
                      <a:pt x="1458" y="682"/>
                      <a:pt x="1458" y="682"/>
                    </a:cubicBezTo>
                    <a:cubicBezTo>
                      <a:pt x="1458" y="682"/>
                      <a:pt x="1621" y="147"/>
                      <a:pt x="1423" y="147"/>
                    </a:cubicBezTo>
                    <a:cubicBezTo>
                      <a:pt x="1419" y="147"/>
                      <a:pt x="1414" y="147"/>
                      <a:pt x="1410" y="148"/>
                    </a:cubicBezTo>
                    <a:cubicBezTo>
                      <a:pt x="1167" y="148"/>
                      <a:pt x="875" y="536"/>
                      <a:pt x="875" y="536"/>
                    </a:cubicBezTo>
                    <a:cubicBezTo>
                      <a:pt x="875" y="536"/>
                      <a:pt x="851" y="26"/>
                      <a:pt x="656" y="2"/>
                    </a:cubicBezTo>
                    <a:cubicBezTo>
                      <a:pt x="653" y="1"/>
                      <a:pt x="649" y="1"/>
                      <a:pt x="6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4310;p74"/>
              <p:cNvSpPr/>
              <p:nvPr/>
            </p:nvSpPr>
            <p:spPr>
              <a:xfrm>
                <a:off x="-686499" y="3891063"/>
                <a:ext cx="12102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55" y="1218"/>
                      <a:pt x="882" y="1218"/>
                    </a:cubicBezTo>
                    <a:cubicBezTo>
                      <a:pt x="1020" y="1218"/>
                      <a:pt x="1179" y="1174"/>
                      <a:pt x="1361" y="1070"/>
                    </a:cubicBezTo>
                    <a:cubicBezTo>
                      <a:pt x="1118" y="511"/>
                      <a:pt x="608" y="122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4311;p74"/>
              <p:cNvSpPr/>
              <p:nvPr/>
            </p:nvSpPr>
            <p:spPr>
              <a:xfrm>
                <a:off x="-505013" y="3906180"/>
                <a:ext cx="12102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19" extrusionOk="0">
                    <a:moveTo>
                      <a:pt x="1361" y="1"/>
                    </a:moveTo>
                    <a:cubicBezTo>
                      <a:pt x="753" y="122"/>
                      <a:pt x="267" y="511"/>
                      <a:pt x="0" y="1070"/>
                    </a:cubicBezTo>
                    <a:cubicBezTo>
                      <a:pt x="183" y="1174"/>
                      <a:pt x="341" y="1218"/>
                      <a:pt x="480" y="1218"/>
                    </a:cubicBezTo>
                    <a:cubicBezTo>
                      <a:pt x="1206" y="1218"/>
                      <a:pt x="1361" y="1"/>
                      <a:pt x="13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4312;p74"/>
              <p:cNvSpPr/>
              <p:nvPr/>
            </p:nvSpPr>
            <p:spPr>
              <a:xfrm>
                <a:off x="-643284" y="3930545"/>
                <a:ext cx="75671" cy="60024"/>
              </a:xfrm>
              <a:custGeom>
                <a:avLst/>
                <a:gdLst/>
                <a:ahLst/>
                <a:cxnLst/>
                <a:rect l="l" t="t" r="r" b="b"/>
                <a:pathLst>
                  <a:path w="851" h="675" extrusionOk="0">
                    <a:moveTo>
                      <a:pt x="61" y="0"/>
                    </a:moveTo>
                    <a:cubicBezTo>
                      <a:pt x="49" y="0"/>
                      <a:pt x="37" y="6"/>
                      <a:pt x="25" y="18"/>
                    </a:cubicBezTo>
                    <a:cubicBezTo>
                      <a:pt x="0" y="43"/>
                      <a:pt x="25" y="67"/>
                      <a:pt x="49" y="91"/>
                    </a:cubicBezTo>
                    <a:cubicBezTo>
                      <a:pt x="316" y="237"/>
                      <a:pt x="559" y="407"/>
                      <a:pt x="754" y="626"/>
                    </a:cubicBezTo>
                    <a:cubicBezTo>
                      <a:pt x="754" y="650"/>
                      <a:pt x="778" y="650"/>
                      <a:pt x="802" y="650"/>
                    </a:cubicBezTo>
                    <a:lnTo>
                      <a:pt x="826" y="674"/>
                    </a:lnTo>
                    <a:cubicBezTo>
                      <a:pt x="851" y="650"/>
                      <a:pt x="851" y="626"/>
                      <a:pt x="851" y="601"/>
                    </a:cubicBezTo>
                    <a:cubicBezTo>
                      <a:pt x="632" y="358"/>
                      <a:pt x="365" y="164"/>
                      <a:pt x="98" y="18"/>
                    </a:cubicBezTo>
                    <a:cubicBezTo>
                      <a:pt x="86" y="6"/>
                      <a:pt x="73" y="0"/>
                      <a:pt x="6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4313;p74"/>
              <p:cNvSpPr/>
              <p:nvPr/>
            </p:nvSpPr>
            <p:spPr>
              <a:xfrm>
                <a:off x="-509370" y="3949397"/>
                <a:ext cx="80028" cy="56290"/>
              </a:xfrm>
              <a:custGeom>
                <a:avLst/>
                <a:gdLst/>
                <a:ahLst/>
                <a:cxnLst/>
                <a:rect l="l" t="t" r="r" b="b"/>
                <a:pathLst>
                  <a:path w="900" h="633" extrusionOk="0">
                    <a:moveTo>
                      <a:pt x="827" y="1"/>
                    </a:moveTo>
                    <a:cubicBezTo>
                      <a:pt x="705" y="74"/>
                      <a:pt x="73" y="389"/>
                      <a:pt x="1" y="559"/>
                    </a:cubicBezTo>
                    <a:cubicBezTo>
                      <a:pt x="1" y="584"/>
                      <a:pt x="1" y="608"/>
                      <a:pt x="25" y="632"/>
                    </a:cubicBezTo>
                    <a:lnTo>
                      <a:pt x="49" y="632"/>
                    </a:lnTo>
                    <a:cubicBezTo>
                      <a:pt x="73" y="632"/>
                      <a:pt x="73" y="608"/>
                      <a:pt x="98" y="608"/>
                    </a:cubicBezTo>
                    <a:cubicBezTo>
                      <a:pt x="316" y="389"/>
                      <a:pt x="584" y="219"/>
                      <a:pt x="875" y="98"/>
                    </a:cubicBezTo>
                    <a:cubicBezTo>
                      <a:pt x="875" y="74"/>
                      <a:pt x="899" y="49"/>
                      <a:pt x="875" y="25"/>
                    </a:cubicBezTo>
                    <a:cubicBezTo>
                      <a:pt x="875" y="1"/>
                      <a:pt x="851" y="1"/>
                      <a:pt x="82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4314;p74"/>
              <p:cNvSpPr/>
              <p:nvPr/>
            </p:nvSpPr>
            <p:spPr>
              <a:xfrm>
                <a:off x="-539603" y="3817613"/>
                <a:ext cx="118886" cy="75764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852" extrusionOk="0">
                    <a:moveTo>
                      <a:pt x="584" y="171"/>
                    </a:moveTo>
                    <a:cubicBezTo>
                      <a:pt x="584" y="219"/>
                      <a:pt x="535" y="268"/>
                      <a:pt x="511" y="292"/>
                    </a:cubicBezTo>
                    <a:cubicBezTo>
                      <a:pt x="511" y="268"/>
                      <a:pt x="511" y="171"/>
                      <a:pt x="584" y="171"/>
                    </a:cubicBezTo>
                    <a:close/>
                    <a:moveTo>
                      <a:pt x="1142" y="414"/>
                    </a:moveTo>
                    <a:cubicBezTo>
                      <a:pt x="1142" y="438"/>
                      <a:pt x="1118" y="462"/>
                      <a:pt x="1118" y="487"/>
                    </a:cubicBezTo>
                    <a:cubicBezTo>
                      <a:pt x="1094" y="511"/>
                      <a:pt x="1094" y="511"/>
                      <a:pt x="1069" y="535"/>
                    </a:cubicBezTo>
                    <a:cubicBezTo>
                      <a:pt x="1094" y="462"/>
                      <a:pt x="1142" y="414"/>
                      <a:pt x="1142" y="414"/>
                    </a:cubicBezTo>
                    <a:close/>
                    <a:moveTo>
                      <a:pt x="98" y="1"/>
                    </a:moveTo>
                    <a:cubicBezTo>
                      <a:pt x="73" y="1"/>
                      <a:pt x="49" y="25"/>
                      <a:pt x="49" y="49"/>
                    </a:cubicBezTo>
                    <a:cubicBezTo>
                      <a:pt x="1" y="219"/>
                      <a:pt x="98" y="390"/>
                      <a:pt x="243" y="462"/>
                    </a:cubicBezTo>
                    <a:cubicBezTo>
                      <a:pt x="268" y="475"/>
                      <a:pt x="298" y="481"/>
                      <a:pt x="331" y="481"/>
                    </a:cubicBezTo>
                    <a:cubicBezTo>
                      <a:pt x="365" y="481"/>
                      <a:pt x="401" y="475"/>
                      <a:pt x="438" y="462"/>
                    </a:cubicBezTo>
                    <a:cubicBezTo>
                      <a:pt x="486" y="608"/>
                      <a:pt x="632" y="705"/>
                      <a:pt x="802" y="705"/>
                    </a:cubicBezTo>
                    <a:cubicBezTo>
                      <a:pt x="875" y="705"/>
                      <a:pt x="924" y="705"/>
                      <a:pt x="996" y="681"/>
                    </a:cubicBezTo>
                    <a:cubicBezTo>
                      <a:pt x="1045" y="778"/>
                      <a:pt x="1142" y="851"/>
                      <a:pt x="1264" y="851"/>
                    </a:cubicBezTo>
                    <a:lnTo>
                      <a:pt x="1288" y="851"/>
                    </a:lnTo>
                    <a:cubicBezTo>
                      <a:pt x="1337" y="851"/>
                      <a:pt x="1337" y="778"/>
                      <a:pt x="1288" y="754"/>
                    </a:cubicBezTo>
                    <a:cubicBezTo>
                      <a:pt x="1275" y="757"/>
                      <a:pt x="1262" y="759"/>
                      <a:pt x="1250" y="759"/>
                    </a:cubicBezTo>
                    <a:cubicBezTo>
                      <a:pt x="1172" y="759"/>
                      <a:pt x="1115" y="696"/>
                      <a:pt x="1094" y="632"/>
                    </a:cubicBezTo>
                    <a:cubicBezTo>
                      <a:pt x="1142" y="608"/>
                      <a:pt x="1167" y="584"/>
                      <a:pt x="1191" y="535"/>
                    </a:cubicBezTo>
                    <a:cubicBezTo>
                      <a:pt x="1239" y="487"/>
                      <a:pt x="1239" y="414"/>
                      <a:pt x="1215" y="365"/>
                    </a:cubicBezTo>
                    <a:cubicBezTo>
                      <a:pt x="1198" y="348"/>
                      <a:pt x="1181" y="331"/>
                      <a:pt x="1164" y="331"/>
                    </a:cubicBezTo>
                    <a:cubicBezTo>
                      <a:pt x="1156" y="331"/>
                      <a:pt x="1149" y="334"/>
                      <a:pt x="1142" y="341"/>
                    </a:cubicBezTo>
                    <a:cubicBezTo>
                      <a:pt x="1045" y="341"/>
                      <a:pt x="996" y="438"/>
                      <a:pt x="996" y="560"/>
                    </a:cubicBezTo>
                    <a:cubicBezTo>
                      <a:pt x="972" y="560"/>
                      <a:pt x="972" y="584"/>
                      <a:pt x="996" y="584"/>
                    </a:cubicBezTo>
                    <a:cubicBezTo>
                      <a:pt x="924" y="608"/>
                      <a:pt x="875" y="608"/>
                      <a:pt x="802" y="608"/>
                    </a:cubicBezTo>
                    <a:cubicBezTo>
                      <a:pt x="681" y="608"/>
                      <a:pt x="559" y="535"/>
                      <a:pt x="535" y="414"/>
                    </a:cubicBezTo>
                    <a:cubicBezTo>
                      <a:pt x="559" y="390"/>
                      <a:pt x="584" y="365"/>
                      <a:pt x="608" y="341"/>
                    </a:cubicBezTo>
                    <a:cubicBezTo>
                      <a:pt x="632" y="317"/>
                      <a:pt x="729" y="219"/>
                      <a:pt x="681" y="122"/>
                    </a:cubicBezTo>
                    <a:cubicBezTo>
                      <a:pt x="681" y="122"/>
                      <a:pt x="656" y="74"/>
                      <a:pt x="559" y="74"/>
                    </a:cubicBezTo>
                    <a:cubicBezTo>
                      <a:pt x="462" y="98"/>
                      <a:pt x="413" y="171"/>
                      <a:pt x="413" y="317"/>
                    </a:cubicBezTo>
                    <a:cubicBezTo>
                      <a:pt x="413" y="317"/>
                      <a:pt x="413" y="341"/>
                      <a:pt x="413" y="365"/>
                    </a:cubicBezTo>
                    <a:cubicBezTo>
                      <a:pt x="389" y="377"/>
                      <a:pt x="365" y="383"/>
                      <a:pt x="341" y="383"/>
                    </a:cubicBezTo>
                    <a:cubicBezTo>
                      <a:pt x="316" y="383"/>
                      <a:pt x="292" y="377"/>
                      <a:pt x="268" y="365"/>
                    </a:cubicBezTo>
                    <a:cubicBezTo>
                      <a:pt x="171" y="292"/>
                      <a:pt x="122" y="171"/>
                      <a:pt x="122" y="49"/>
                    </a:cubicBezTo>
                    <a:cubicBezTo>
                      <a:pt x="122" y="25"/>
                      <a:pt x="122" y="1"/>
                      <a:pt x="9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4315;p74"/>
              <p:cNvSpPr/>
              <p:nvPr/>
            </p:nvSpPr>
            <p:spPr>
              <a:xfrm>
                <a:off x="-692990" y="3761503"/>
                <a:ext cx="131868" cy="58424"/>
              </a:xfrm>
              <a:custGeom>
                <a:avLst/>
                <a:gdLst/>
                <a:ahLst/>
                <a:cxnLst/>
                <a:rect l="l" t="t" r="r" b="b"/>
                <a:pathLst>
                  <a:path w="1483" h="657" extrusionOk="0">
                    <a:moveTo>
                      <a:pt x="1021" y="97"/>
                    </a:moveTo>
                    <a:cubicBezTo>
                      <a:pt x="1045" y="97"/>
                      <a:pt x="1045" y="97"/>
                      <a:pt x="1045" y="146"/>
                    </a:cubicBezTo>
                    <a:cubicBezTo>
                      <a:pt x="1045" y="195"/>
                      <a:pt x="1021" y="219"/>
                      <a:pt x="1021" y="243"/>
                    </a:cubicBezTo>
                    <a:cubicBezTo>
                      <a:pt x="997" y="195"/>
                      <a:pt x="997" y="146"/>
                      <a:pt x="1021" y="97"/>
                    </a:cubicBezTo>
                    <a:close/>
                    <a:moveTo>
                      <a:pt x="608" y="219"/>
                    </a:moveTo>
                    <a:cubicBezTo>
                      <a:pt x="632" y="267"/>
                      <a:pt x="657" y="340"/>
                      <a:pt x="632" y="413"/>
                    </a:cubicBezTo>
                    <a:cubicBezTo>
                      <a:pt x="608" y="389"/>
                      <a:pt x="584" y="365"/>
                      <a:pt x="559" y="316"/>
                    </a:cubicBezTo>
                    <a:cubicBezTo>
                      <a:pt x="559" y="292"/>
                      <a:pt x="584" y="243"/>
                      <a:pt x="608" y="219"/>
                    </a:cubicBezTo>
                    <a:close/>
                    <a:moveTo>
                      <a:pt x="1021" y="0"/>
                    </a:moveTo>
                    <a:cubicBezTo>
                      <a:pt x="972" y="0"/>
                      <a:pt x="924" y="25"/>
                      <a:pt x="924" y="73"/>
                    </a:cubicBezTo>
                    <a:cubicBezTo>
                      <a:pt x="875" y="146"/>
                      <a:pt x="900" y="267"/>
                      <a:pt x="924" y="340"/>
                    </a:cubicBezTo>
                    <a:cubicBezTo>
                      <a:pt x="875" y="389"/>
                      <a:pt x="827" y="413"/>
                      <a:pt x="754" y="438"/>
                    </a:cubicBezTo>
                    <a:lnTo>
                      <a:pt x="705" y="438"/>
                    </a:lnTo>
                    <a:cubicBezTo>
                      <a:pt x="730" y="340"/>
                      <a:pt x="730" y="243"/>
                      <a:pt x="681" y="170"/>
                    </a:cubicBezTo>
                    <a:cubicBezTo>
                      <a:pt x="664" y="153"/>
                      <a:pt x="634" y="136"/>
                      <a:pt x="602" y="136"/>
                    </a:cubicBezTo>
                    <a:cubicBezTo>
                      <a:pt x="588" y="136"/>
                      <a:pt x="574" y="139"/>
                      <a:pt x="559" y="146"/>
                    </a:cubicBezTo>
                    <a:cubicBezTo>
                      <a:pt x="487" y="170"/>
                      <a:pt x="438" y="267"/>
                      <a:pt x="462" y="340"/>
                    </a:cubicBezTo>
                    <a:cubicBezTo>
                      <a:pt x="487" y="413"/>
                      <a:pt x="511" y="462"/>
                      <a:pt x="584" y="486"/>
                    </a:cubicBezTo>
                    <a:cubicBezTo>
                      <a:pt x="547" y="541"/>
                      <a:pt x="497" y="568"/>
                      <a:pt x="444" y="568"/>
                    </a:cubicBezTo>
                    <a:cubicBezTo>
                      <a:pt x="426" y="568"/>
                      <a:pt x="408" y="565"/>
                      <a:pt x="389" y="559"/>
                    </a:cubicBezTo>
                    <a:cubicBezTo>
                      <a:pt x="98" y="535"/>
                      <a:pt x="98" y="389"/>
                      <a:pt x="98" y="389"/>
                    </a:cubicBezTo>
                    <a:cubicBezTo>
                      <a:pt x="98" y="365"/>
                      <a:pt x="74" y="340"/>
                      <a:pt x="49" y="340"/>
                    </a:cubicBezTo>
                    <a:cubicBezTo>
                      <a:pt x="25" y="340"/>
                      <a:pt x="1" y="365"/>
                      <a:pt x="1" y="389"/>
                    </a:cubicBezTo>
                    <a:cubicBezTo>
                      <a:pt x="1" y="413"/>
                      <a:pt x="1" y="608"/>
                      <a:pt x="389" y="656"/>
                    </a:cubicBezTo>
                    <a:lnTo>
                      <a:pt x="438" y="656"/>
                    </a:lnTo>
                    <a:cubicBezTo>
                      <a:pt x="535" y="656"/>
                      <a:pt x="632" y="608"/>
                      <a:pt x="681" y="510"/>
                    </a:cubicBezTo>
                    <a:lnTo>
                      <a:pt x="754" y="510"/>
                    </a:lnTo>
                    <a:cubicBezTo>
                      <a:pt x="851" y="486"/>
                      <a:pt x="924" y="462"/>
                      <a:pt x="972" y="413"/>
                    </a:cubicBezTo>
                    <a:cubicBezTo>
                      <a:pt x="997" y="438"/>
                      <a:pt x="1021" y="438"/>
                      <a:pt x="1045" y="462"/>
                    </a:cubicBezTo>
                    <a:cubicBezTo>
                      <a:pt x="1071" y="487"/>
                      <a:pt x="1123" y="520"/>
                      <a:pt x="1203" y="520"/>
                    </a:cubicBezTo>
                    <a:cubicBezTo>
                      <a:pt x="1274" y="520"/>
                      <a:pt x="1368" y="494"/>
                      <a:pt x="1483" y="413"/>
                    </a:cubicBezTo>
                    <a:cubicBezTo>
                      <a:pt x="1483" y="413"/>
                      <a:pt x="1483" y="365"/>
                      <a:pt x="1483" y="365"/>
                    </a:cubicBezTo>
                    <a:cubicBezTo>
                      <a:pt x="1470" y="352"/>
                      <a:pt x="1458" y="346"/>
                      <a:pt x="1446" y="346"/>
                    </a:cubicBezTo>
                    <a:cubicBezTo>
                      <a:pt x="1434" y="346"/>
                      <a:pt x="1422" y="352"/>
                      <a:pt x="1410" y="365"/>
                    </a:cubicBezTo>
                    <a:cubicBezTo>
                      <a:pt x="1355" y="405"/>
                      <a:pt x="1278" y="439"/>
                      <a:pt x="1204" y="439"/>
                    </a:cubicBezTo>
                    <a:cubicBezTo>
                      <a:pt x="1145" y="439"/>
                      <a:pt x="1088" y="418"/>
                      <a:pt x="1045" y="365"/>
                    </a:cubicBezTo>
                    <a:cubicBezTo>
                      <a:pt x="1094" y="292"/>
                      <a:pt x="1118" y="243"/>
                      <a:pt x="1118" y="170"/>
                    </a:cubicBezTo>
                    <a:cubicBezTo>
                      <a:pt x="1142" y="97"/>
                      <a:pt x="1094" y="25"/>
                      <a:pt x="102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4316;p74"/>
              <p:cNvSpPr/>
              <p:nvPr/>
            </p:nvSpPr>
            <p:spPr>
              <a:xfrm>
                <a:off x="-664891" y="4027204"/>
                <a:ext cx="267916" cy="216088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2430" extrusionOk="0">
                    <a:moveTo>
                      <a:pt x="1" y="0"/>
                    </a:moveTo>
                    <a:lnTo>
                      <a:pt x="316" y="2381"/>
                    </a:lnTo>
                    <a:lnTo>
                      <a:pt x="2746" y="2429"/>
                    </a:lnTo>
                    <a:lnTo>
                      <a:pt x="30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" name="Google Shape;4317;p74"/>
            <p:cNvSpPr/>
            <p:nvPr/>
          </p:nvSpPr>
          <p:spPr>
            <a:xfrm>
              <a:off x="6350500" y="4521609"/>
              <a:ext cx="1179950" cy="287650"/>
            </a:xfrm>
            <a:custGeom>
              <a:avLst/>
              <a:gdLst/>
              <a:ahLst/>
              <a:cxnLst/>
              <a:rect l="l" t="t" r="r" b="b"/>
              <a:pathLst>
                <a:path w="47198" h="11506" extrusionOk="0">
                  <a:moveTo>
                    <a:pt x="0" y="11475"/>
                  </a:moveTo>
                  <a:cubicBezTo>
                    <a:pt x="3687" y="11722"/>
                    <a:pt x="7906" y="9164"/>
                    <a:pt x="9558" y="5859"/>
                  </a:cubicBezTo>
                  <a:cubicBezTo>
                    <a:pt x="10235" y="4505"/>
                    <a:pt x="10709" y="880"/>
                    <a:pt x="9262" y="1326"/>
                  </a:cubicBezTo>
                  <a:cubicBezTo>
                    <a:pt x="6671" y="2125"/>
                    <a:pt x="4685" y="7095"/>
                    <a:pt x="6602" y="9012"/>
                  </a:cubicBezTo>
                  <a:cubicBezTo>
                    <a:pt x="11006" y="13416"/>
                    <a:pt x="27053" y="5473"/>
                    <a:pt x="23254" y="538"/>
                  </a:cubicBezTo>
                  <a:cubicBezTo>
                    <a:pt x="21191" y="-2143"/>
                    <a:pt x="15077" y="6118"/>
                    <a:pt x="17244" y="8716"/>
                  </a:cubicBezTo>
                  <a:cubicBezTo>
                    <a:pt x="20758" y="12929"/>
                    <a:pt x="29582" y="8272"/>
                    <a:pt x="33009" y="3987"/>
                  </a:cubicBezTo>
                  <a:cubicBezTo>
                    <a:pt x="33816" y="2978"/>
                    <a:pt x="33765" y="-185"/>
                    <a:pt x="32516" y="144"/>
                  </a:cubicBezTo>
                  <a:cubicBezTo>
                    <a:pt x="29513" y="935"/>
                    <a:pt x="27980" y="6399"/>
                    <a:pt x="29659" y="9012"/>
                  </a:cubicBezTo>
                  <a:cubicBezTo>
                    <a:pt x="32449" y="13352"/>
                    <a:pt x="45289" y="5485"/>
                    <a:pt x="42862" y="932"/>
                  </a:cubicBezTo>
                  <a:cubicBezTo>
                    <a:pt x="42417" y="98"/>
                    <a:pt x="40902" y="1282"/>
                    <a:pt x="40202" y="1918"/>
                  </a:cubicBezTo>
                  <a:cubicBezTo>
                    <a:pt x="38237" y="3706"/>
                    <a:pt x="39117" y="8414"/>
                    <a:pt x="41384" y="9800"/>
                  </a:cubicBezTo>
                  <a:cubicBezTo>
                    <a:pt x="43191" y="10905"/>
                    <a:pt x="46739" y="9305"/>
                    <a:pt x="47198" y="7238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6" name="Google Shape;1616;p37"/>
          <p:cNvSpPr txBox="1">
            <a:spLocks noGrp="1"/>
          </p:cNvSpPr>
          <p:nvPr>
            <p:ph type="title"/>
          </p:nvPr>
        </p:nvSpPr>
        <p:spPr>
          <a:xfrm>
            <a:off x="1418391" y="1344729"/>
            <a:ext cx="6619439" cy="23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300" dirty="0" smtClean="0">
                <a:latin typeface="Calibri" panose="020F0502020204030204" pitchFamily="34" charset="0"/>
                <a:cs typeface="Calibri" panose="020F0502020204030204" pitchFamily="34" charset="0"/>
              </a:rPr>
              <a:t>My pets</a:t>
            </a:r>
            <a:br>
              <a:rPr lang="en" sz="63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" sz="6300" dirty="0" smtClean="0">
                <a:latin typeface="Calibri" panose="020F0502020204030204" pitchFamily="34" charset="0"/>
                <a:cs typeface="Calibri" panose="020F0502020204030204" pitchFamily="34" charset="0"/>
              </a:rPr>
              <a:t>Lesson 1 - Period </a:t>
            </a:r>
            <a:r>
              <a:rPr lang="en" sz="63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sz="63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oogle Shape;1728;p42"/>
          <p:cNvGrpSpPr/>
          <p:nvPr/>
        </p:nvGrpSpPr>
        <p:grpSpPr>
          <a:xfrm>
            <a:off x="-228677" y="3273531"/>
            <a:ext cx="2378064" cy="2071024"/>
            <a:chOff x="727286" y="3003368"/>
            <a:chExt cx="2378064" cy="2071024"/>
          </a:xfrm>
        </p:grpSpPr>
        <p:sp>
          <p:nvSpPr>
            <p:cNvPr id="6" name="Google Shape;1729;p42"/>
            <p:cNvSpPr/>
            <p:nvPr/>
          </p:nvSpPr>
          <p:spPr>
            <a:xfrm>
              <a:off x="774961" y="3003368"/>
              <a:ext cx="459066" cy="1248825"/>
            </a:xfrm>
            <a:custGeom>
              <a:avLst/>
              <a:gdLst/>
              <a:ahLst/>
              <a:cxnLst/>
              <a:rect l="l" t="t" r="r" b="b"/>
              <a:pathLst>
                <a:path w="3340" h="9086" extrusionOk="0">
                  <a:moveTo>
                    <a:pt x="2434" y="1"/>
                  </a:moveTo>
                  <a:cubicBezTo>
                    <a:pt x="2382" y="1"/>
                    <a:pt x="2329" y="8"/>
                    <a:pt x="2277" y="22"/>
                  </a:cubicBezTo>
                  <a:cubicBezTo>
                    <a:pt x="2104" y="65"/>
                    <a:pt x="1930" y="173"/>
                    <a:pt x="1800" y="282"/>
                  </a:cubicBezTo>
                  <a:cubicBezTo>
                    <a:pt x="1497" y="542"/>
                    <a:pt x="1215" y="846"/>
                    <a:pt x="1020" y="1192"/>
                  </a:cubicBezTo>
                  <a:cubicBezTo>
                    <a:pt x="304" y="2385"/>
                    <a:pt x="1" y="3794"/>
                    <a:pt x="131" y="5182"/>
                  </a:cubicBezTo>
                  <a:cubicBezTo>
                    <a:pt x="196" y="5897"/>
                    <a:pt x="347" y="6591"/>
                    <a:pt x="608" y="7263"/>
                  </a:cubicBezTo>
                  <a:cubicBezTo>
                    <a:pt x="671" y="7412"/>
                    <a:pt x="1550" y="9086"/>
                    <a:pt x="1644" y="9086"/>
                  </a:cubicBezTo>
                  <a:cubicBezTo>
                    <a:pt x="1646" y="9086"/>
                    <a:pt x="1647" y="9085"/>
                    <a:pt x="1648" y="9084"/>
                  </a:cubicBezTo>
                  <a:cubicBezTo>
                    <a:pt x="1843" y="8911"/>
                    <a:pt x="2017" y="8737"/>
                    <a:pt x="2212" y="8586"/>
                  </a:cubicBezTo>
                  <a:cubicBezTo>
                    <a:pt x="1258" y="6851"/>
                    <a:pt x="2125" y="4835"/>
                    <a:pt x="2624" y="3100"/>
                  </a:cubicBezTo>
                  <a:cubicBezTo>
                    <a:pt x="2862" y="2320"/>
                    <a:pt x="3339" y="1041"/>
                    <a:pt x="2906" y="260"/>
                  </a:cubicBezTo>
                  <a:cubicBezTo>
                    <a:pt x="2804" y="91"/>
                    <a:pt x="2623" y="1"/>
                    <a:pt x="2434" y="1"/>
                  </a:cubicBezTo>
                  <a:close/>
                </a:path>
              </a:pathLst>
            </a:custGeom>
            <a:solidFill>
              <a:srgbClr val="F3CB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730;p42"/>
            <p:cNvSpPr/>
            <p:nvPr/>
          </p:nvSpPr>
          <p:spPr>
            <a:xfrm>
              <a:off x="774961" y="3003368"/>
              <a:ext cx="459066" cy="1248825"/>
            </a:xfrm>
            <a:custGeom>
              <a:avLst/>
              <a:gdLst/>
              <a:ahLst/>
              <a:cxnLst/>
              <a:rect l="l" t="t" r="r" b="b"/>
              <a:pathLst>
                <a:path w="3340" h="9086" extrusionOk="0">
                  <a:moveTo>
                    <a:pt x="2434" y="1"/>
                  </a:moveTo>
                  <a:cubicBezTo>
                    <a:pt x="2382" y="1"/>
                    <a:pt x="2329" y="8"/>
                    <a:pt x="2277" y="22"/>
                  </a:cubicBezTo>
                  <a:cubicBezTo>
                    <a:pt x="2104" y="65"/>
                    <a:pt x="1930" y="173"/>
                    <a:pt x="1800" y="282"/>
                  </a:cubicBezTo>
                  <a:cubicBezTo>
                    <a:pt x="1497" y="542"/>
                    <a:pt x="1215" y="846"/>
                    <a:pt x="1020" y="1192"/>
                  </a:cubicBezTo>
                  <a:cubicBezTo>
                    <a:pt x="304" y="2385"/>
                    <a:pt x="1" y="3794"/>
                    <a:pt x="131" y="5182"/>
                  </a:cubicBezTo>
                  <a:cubicBezTo>
                    <a:pt x="196" y="5897"/>
                    <a:pt x="347" y="6591"/>
                    <a:pt x="608" y="7263"/>
                  </a:cubicBezTo>
                  <a:cubicBezTo>
                    <a:pt x="671" y="7412"/>
                    <a:pt x="1550" y="9086"/>
                    <a:pt x="1644" y="9086"/>
                  </a:cubicBezTo>
                  <a:cubicBezTo>
                    <a:pt x="1646" y="9086"/>
                    <a:pt x="1647" y="9085"/>
                    <a:pt x="1648" y="9084"/>
                  </a:cubicBezTo>
                  <a:cubicBezTo>
                    <a:pt x="1843" y="8911"/>
                    <a:pt x="2017" y="8737"/>
                    <a:pt x="2212" y="8586"/>
                  </a:cubicBezTo>
                  <a:cubicBezTo>
                    <a:pt x="1258" y="6851"/>
                    <a:pt x="2125" y="4835"/>
                    <a:pt x="2624" y="3100"/>
                  </a:cubicBezTo>
                  <a:cubicBezTo>
                    <a:pt x="2862" y="2320"/>
                    <a:pt x="3339" y="1041"/>
                    <a:pt x="2906" y="260"/>
                  </a:cubicBezTo>
                  <a:cubicBezTo>
                    <a:pt x="2804" y="91"/>
                    <a:pt x="2623" y="1"/>
                    <a:pt x="24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731;p42"/>
            <p:cNvSpPr/>
            <p:nvPr/>
          </p:nvSpPr>
          <p:spPr>
            <a:xfrm>
              <a:off x="727286" y="3003368"/>
              <a:ext cx="459066" cy="1248825"/>
            </a:xfrm>
            <a:custGeom>
              <a:avLst/>
              <a:gdLst/>
              <a:ahLst/>
              <a:cxnLst/>
              <a:rect l="l" t="t" r="r" b="b"/>
              <a:pathLst>
                <a:path w="3340" h="9086" extrusionOk="0">
                  <a:moveTo>
                    <a:pt x="2434" y="1"/>
                  </a:moveTo>
                  <a:cubicBezTo>
                    <a:pt x="2382" y="1"/>
                    <a:pt x="2329" y="8"/>
                    <a:pt x="2277" y="22"/>
                  </a:cubicBezTo>
                  <a:cubicBezTo>
                    <a:pt x="2104" y="65"/>
                    <a:pt x="1930" y="173"/>
                    <a:pt x="1800" y="282"/>
                  </a:cubicBezTo>
                  <a:cubicBezTo>
                    <a:pt x="1497" y="542"/>
                    <a:pt x="1215" y="846"/>
                    <a:pt x="1020" y="1192"/>
                  </a:cubicBezTo>
                  <a:cubicBezTo>
                    <a:pt x="304" y="2385"/>
                    <a:pt x="1" y="3794"/>
                    <a:pt x="131" y="5182"/>
                  </a:cubicBezTo>
                  <a:cubicBezTo>
                    <a:pt x="196" y="5897"/>
                    <a:pt x="347" y="6591"/>
                    <a:pt x="608" y="7263"/>
                  </a:cubicBezTo>
                  <a:cubicBezTo>
                    <a:pt x="671" y="7412"/>
                    <a:pt x="1550" y="9086"/>
                    <a:pt x="1644" y="9086"/>
                  </a:cubicBezTo>
                  <a:cubicBezTo>
                    <a:pt x="1646" y="9086"/>
                    <a:pt x="1647" y="9085"/>
                    <a:pt x="1648" y="9084"/>
                  </a:cubicBezTo>
                  <a:cubicBezTo>
                    <a:pt x="1843" y="8911"/>
                    <a:pt x="2017" y="8737"/>
                    <a:pt x="2212" y="8586"/>
                  </a:cubicBezTo>
                  <a:cubicBezTo>
                    <a:pt x="1258" y="6851"/>
                    <a:pt x="2125" y="4835"/>
                    <a:pt x="2624" y="3100"/>
                  </a:cubicBezTo>
                  <a:cubicBezTo>
                    <a:pt x="2862" y="2320"/>
                    <a:pt x="3339" y="1041"/>
                    <a:pt x="2906" y="260"/>
                  </a:cubicBezTo>
                  <a:cubicBezTo>
                    <a:pt x="2804" y="91"/>
                    <a:pt x="2623" y="1"/>
                    <a:pt x="2434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732;p42"/>
            <p:cNvSpPr/>
            <p:nvPr/>
          </p:nvSpPr>
          <p:spPr>
            <a:xfrm>
              <a:off x="2181445" y="4125333"/>
              <a:ext cx="923905" cy="831130"/>
            </a:xfrm>
            <a:custGeom>
              <a:avLst/>
              <a:gdLst/>
              <a:ahLst/>
              <a:cxnLst/>
              <a:rect l="l" t="t" r="r" b="b"/>
              <a:pathLst>
                <a:path w="6722" h="6047" extrusionOk="0">
                  <a:moveTo>
                    <a:pt x="833" y="1"/>
                  </a:moveTo>
                  <a:cubicBezTo>
                    <a:pt x="693" y="1"/>
                    <a:pt x="552" y="11"/>
                    <a:pt x="413" y="32"/>
                  </a:cubicBezTo>
                  <a:lnTo>
                    <a:pt x="413" y="97"/>
                  </a:lnTo>
                  <a:cubicBezTo>
                    <a:pt x="88" y="1940"/>
                    <a:pt x="1" y="3805"/>
                    <a:pt x="196" y="5648"/>
                  </a:cubicBezTo>
                  <a:lnTo>
                    <a:pt x="2212" y="5648"/>
                  </a:lnTo>
                  <a:cubicBezTo>
                    <a:pt x="2305" y="5653"/>
                    <a:pt x="2397" y="5656"/>
                    <a:pt x="2487" y="5656"/>
                  </a:cubicBezTo>
                  <a:cubicBezTo>
                    <a:pt x="2735" y="5656"/>
                    <a:pt x="2977" y="5636"/>
                    <a:pt x="3231" y="5604"/>
                  </a:cubicBezTo>
                  <a:lnTo>
                    <a:pt x="3296" y="5582"/>
                  </a:lnTo>
                  <a:cubicBezTo>
                    <a:pt x="3405" y="5626"/>
                    <a:pt x="3513" y="5669"/>
                    <a:pt x="3600" y="5691"/>
                  </a:cubicBezTo>
                  <a:cubicBezTo>
                    <a:pt x="4307" y="5933"/>
                    <a:pt x="5030" y="6047"/>
                    <a:pt x="5770" y="6047"/>
                  </a:cubicBezTo>
                  <a:cubicBezTo>
                    <a:pt x="5892" y="6047"/>
                    <a:pt x="6014" y="6044"/>
                    <a:pt x="6136" y="6038"/>
                  </a:cubicBezTo>
                  <a:cubicBezTo>
                    <a:pt x="6201" y="6016"/>
                    <a:pt x="6288" y="6016"/>
                    <a:pt x="6353" y="5994"/>
                  </a:cubicBezTo>
                  <a:cubicBezTo>
                    <a:pt x="6462" y="5973"/>
                    <a:pt x="6570" y="5908"/>
                    <a:pt x="6657" y="5821"/>
                  </a:cubicBezTo>
                  <a:cubicBezTo>
                    <a:pt x="6678" y="5799"/>
                    <a:pt x="6700" y="5778"/>
                    <a:pt x="6700" y="5734"/>
                  </a:cubicBezTo>
                  <a:cubicBezTo>
                    <a:pt x="6700" y="5713"/>
                    <a:pt x="6700" y="5691"/>
                    <a:pt x="6700" y="5691"/>
                  </a:cubicBezTo>
                  <a:cubicBezTo>
                    <a:pt x="6722" y="5474"/>
                    <a:pt x="6570" y="5322"/>
                    <a:pt x="6440" y="5214"/>
                  </a:cubicBezTo>
                  <a:cubicBezTo>
                    <a:pt x="5963" y="4802"/>
                    <a:pt x="5529" y="4347"/>
                    <a:pt x="5139" y="3848"/>
                  </a:cubicBezTo>
                  <a:cubicBezTo>
                    <a:pt x="4705" y="3284"/>
                    <a:pt x="4337" y="2677"/>
                    <a:pt x="3925" y="2070"/>
                  </a:cubicBezTo>
                  <a:cubicBezTo>
                    <a:pt x="3535" y="1463"/>
                    <a:pt x="3036" y="943"/>
                    <a:pt x="2451" y="509"/>
                  </a:cubicBezTo>
                  <a:cubicBezTo>
                    <a:pt x="1980" y="178"/>
                    <a:pt x="1410" y="1"/>
                    <a:pt x="8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733;p42"/>
            <p:cNvSpPr/>
            <p:nvPr/>
          </p:nvSpPr>
          <p:spPr>
            <a:xfrm>
              <a:off x="739225" y="3900198"/>
              <a:ext cx="1630098" cy="1059289"/>
            </a:xfrm>
            <a:custGeom>
              <a:avLst/>
              <a:gdLst/>
              <a:ahLst/>
              <a:cxnLst/>
              <a:rect l="l" t="t" r="r" b="b"/>
              <a:pathLst>
                <a:path w="11860" h="7707" extrusionOk="0">
                  <a:moveTo>
                    <a:pt x="3296" y="1"/>
                  </a:moveTo>
                  <a:cubicBezTo>
                    <a:pt x="629" y="1627"/>
                    <a:pt x="0" y="5226"/>
                    <a:pt x="1952" y="7654"/>
                  </a:cubicBezTo>
                  <a:cubicBezTo>
                    <a:pt x="1973" y="7654"/>
                    <a:pt x="2038" y="7697"/>
                    <a:pt x="2060" y="7697"/>
                  </a:cubicBezTo>
                  <a:lnTo>
                    <a:pt x="10689" y="7697"/>
                  </a:lnTo>
                  <a:cubicBezTo>
                    <a:pt x="10721" y="7704"/>
                    <a:pt x="10751" y="7706"/>
                    <a:pt x="10780" y="7706"/>
                  </a:cubicBezTo>
                  <a:cubicBezTo>
                    <a:pt x="10850" y="7706"/>
                    <a:pt x="10916" y="7691"/>
                    <a:pt x="10992" y="7676"/>
                  </a:cubicBezTo>
                  <a:cubicBezTo>
                    <a:pt x="11057" y="7654"/>
                    <a:pt x="11123" y="7611"/>
                    <a:pt x="11188" y="7567"/>
                  </a:cubicBezTo>
                  <a:cubicBezTo>
                    <a:pt x="11296" y="7481"/>
                    <a:pt x="11383" y="7372"/>
                    <a:pt x="11448" y="7264"/>
                  </a:cubicBezTo>
                  <a:cubicBezTo>
                    <a:pt x="11534" y="7090"/>
                    <a:pt x="11578" y="6895"/>
                    <a:pt x="11665" y="6722"/>
                  </a:cubicBezTo>
                  <a:cubicBezTo>
                    <a:pt x="11751" y="6483"/>
                    <a:pt x="11816" y="6223"/>
                    <a:pt x="11838" y="5963"/>
                  </a:cubicBezTo>
                  <a:cubicBezTo>
                    <a:pt x="11860" y="5725"/>
                    <a:pt x="11860" y="5464"/>
                    <a:pt x="11860" y="5226"/>
                  </a:cubicBezTo>
                  <a:cubicBezTo>
                    <a:pt x="11816" y="3990"/>
                    <a:pt x="11491" y="2798"/>
                    <a:pt x="10906" y="1714"/>
                  </a:cubicBezTo>
                  <a:cubicBezTo>
                    <a:pt x="10841" y="1627"/>
                    <a:pt x="10776" y="1518"/>
                    <a:pt x="10732" y="1410"/>
                  </a:cubicBezTo>
                  <a:cubicBezTo>
                    <a:pt x="8347" y="478"/>
                    <a:pt x="5832" y="1"/>
                    <a:pt x="32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734;p42"/>
            <p:cNvSpPr/>
            <p:nvPr/>
          </p:nvSpPr>
          <p:spPr>
            <a:xfrm>
              <a:off x="1263719" y="3999295"/>
              <a:ext cx="1037023" cy="300317"/>
            </a:xfrm>
            <a:custGeom>
              <a:avLst/>
              <a:gdLst/>
              <a:ahLst/>
              <a:cxnLst/>
              <a:rect l="l" t="t" r="r" b="b"/>
              <a:pathLst>
                <a:path w="7545" h="2185" extrusionOk="0">
                  <a:moveTo>
                    <a:pt x="2889" y="0"/>
                  </a:moveTo>
                  <a:cubicBezTo>
                    <a:pt x="1918" y="0"/>
                    <a:pt x="942" y="156"/>
                    <a:pt x="0" y="472"/>
                  </a:cubicBezTo>
                  <a:cubicBezTo>
                    <a:pt x="1019" y="1340"/>
                    <a:pt x="2298" y="2055"/>
                    <a:pt x="3643" y="2163"/>
                  </a:cubicBezTo>
                  <a:cubicBezTo>
                    <a:pt x="3823" y="2178"/>
                    <a:pt x="4003" y="2185"/>
                    <a:pt x="4183" y="2185"/>
                  </a:cubicBezTo>
                  <a:cubicBezTo>
                    <a:pt x="5366" y="2185"/>
                    <a:pt x="6529" y="1877"/>
                    <a:pt x="7545" y="1274"/>
                  </a:cubicBezTo>
                  <a:cubicBezTo>
                    <a:pt x="6121" y="434"/>
                    <a:pt x="4511" y="0"/>
                    <a:pt x="2889" y="0"/>
                  </a:cubicBezTo>
                  <a:close/>
                </a:path>
              </a:pathLst>
            </a:custGeom>
            <a:solidFill>
              <a:srgbClr val="FFCD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735;p42"/>
            <p:cNvSpPr/>
            <p:nvPr/>
          </p:nvSpPr>
          <p:spPr>
            <a:xfrm>
              <a:off x="2086195" y="3161980"/>
              <a:ext cx="438175" cy="601322"/>
            </a:xfrm>
            <a:custGeom>
              <a:avLst/>
              <a:gdLst/>
              <a:ahLst/>
              <a:cxnLst/>
              <a:rect l="l" t="t" r="r" b="b"/>
              <a:pathLst>
                <a:path w="3188" h="4375" extrusionOk="0">
                  <a:moveTo>
                    <a:pt x="2342" y="1"/>
                  </a:moveTo>
                  <a:cubicBezTo>
                    <a:pt x="2222" y="1"/>
                    <a:pt x="2103" y="28"/>
                    <a:pt x="1995" y="82"/>
                  </a:cubicBezTo>
                  <a:cubicBezTo>
                    <a:pt x="1236" y="342"/>
                    <a:pt x="607" y="884"/>
                    <a:pt x="0" y="1404"/>
                  </a:cubicBezTo>
                  <a:cubicBezTo>
                    <a:pt x="455" y="2683"/>
                    <a:pt x="1409" y="3876"/>
                    <a:pt x="2688" y="4375"/>
                  </a:cubicBezTo>
                  <a:cubicBezTo>
                    <a:pt x="2710" y="4288"/>
                    <a:pt x="2732" y="4223"/>
                    <a:pt x="2753" y="4136"/>
                  </a:cubicBezTo>
                  <a:cubicBezTo>
                    <a:pt x="3079" y="3052"/>
                    <a:pt x="3187" y="1881"/>
                    <a:pt x="3014" y="754"/>
                  </a:cubicBezTo>
                  <a:cubicBezTo>
                    <a:pt x="2992" y="559"/>
                    <a:pt x="2927" y="364"/>
                    <a:pt x="2818" y="190"/>
                  </a:cubicBezTo>
                  <a:cubicBezTo>
                    <a:pt x="2775" y="147"/>
                    <a:pt x="2732" y="103"/>
                    <a:pt x="2688" y="82"/>
                  </a:cubicBezTo>
                  <a:cubicBezTo>
                    <a:pt x="2580" y="28"/>
                    <a:pt x="2461" y="1"/>
                    <a:pt x="23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736;p42"/>
            <p:cNvSpPr/>
            <p:nvPr/>
          </p:nvSpPr>
          <p:spPr>
            <a:xfrm>
              <a:off x="2157667" y="3187544"/>
              <a:ext cx="366703" cy="543045"/>
            </a:xfrm>
            <a:custGeom>
              <a:avLst/>
              <a:gdLst/>
              <a:ahLst/>
              <a:cxnLst/>
              <a:rect l="l" t="t" r="r" b="b"/>
              <a:pathLst>
                <a:path w="2668" h="3951" extrusionOk="0">
                  <a:moveTo>
                    <a:pt x="2223" y="0"/>
                  </a:moveTo>
                  <a:cubicBezTo>
                    <a:pt x="2049" y="0"/>
                    <a:pt x="1867" y="64"/>
                    <a:pt x="1735" y="178"/>
                  </a:cubicBezTo>
                  <a:cubicBezTo>
                    <a:pt x="1214" y="503"/>
                    <a:pt x="0" y="1175"/>
                    <a:pt x="87" y="1912"/>
                  </a:cubicBezTo>
                  <a:cubicBezTo>
                    <a:pt x="130" y="2324"/>
                    <a:pt x="564" y="2649"/>
                    <a:pt x="824" y="2931"/>
                  </a:cubicBezTo>
                  <a:cubicBezTo>
                    <a:pt x="1149" y="3213"/>
                    <a:pt x="1496" y="3495"/>
                    <a:pt x="1843" y="3755"/>
                  </a:cubicBezTo>
                  <a:cubicBezTo>
                    <a:pt x="1952" y="3863"/>
                    <a:pt x="2082" y="3928"/>
                    <a:pt x="2233" y="3950"/>
                  </a:cubicBezTo>
                  <a:cubicBezTo>
                    <a:pt x="2580" y="2866"/>
                    <a:pt x="2667" y="1695"/>
                    <a:pt x="2494" y="568"/>
                  </a:cubicBezTo>
                  <a:cubicBezTo>
                    <a:pt x="2472" y="373"/>
                    <a:pt x="2407" y="178"/>
                    <a:pt x="2298" y="4"/>
                  </a:cubicBezTo>
                  <a:cubicBezTo>
                    <a:pt x="2274" y="1"/>
                    <a:pt x="2249" y="0"/>
                    <a:pt x="2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737;p42"/>
            <p:cNvSpPr/>
            <p:nvPr/>
          </p:nvSpPr>
          <p:spPr>
            <a:xfrm>
              <a:off x="1159397" y="3027146"/>
              <a:ext cx="551429" cy="685438"/>
            </a:xfrm>
            <a:custGeom>
              <a:avLst/>
              <a:gdLst/>
              <a:ahLst/>
              <a:cxnLst/>
              <a:rect l="l" t="t" r="r" b="b"/>
              <a:pathLst>
                <a:path w="4012" h="4987" extrusionOk="0">
                  <a:moveTo>
                    <a:pt x="2233" y="0"/>
                  </a:moveTo>
                  <a:cubicBezTo>
                    <a:pt x="1930" y="44"/>
                    <a:pt x="1691" y="196"/>
                    <a:pt x="1540" y="456"/>
                  </a:cubicBezTo>
                  <a:cubicBezTo>
                    <a:pt x="521" y="1735"/>
                    <a:pt x="0" y="3339"/>
                    <a:pt x="87" y="4987"/>
                  </a:cubicBezTo>
                  <a:cubicBezTo>
                    <a:pt x="1605" y="4380"/>
                    <a:pt x="2949" y="3404"/>
                    <a:pt x="3990" y="2125"/>
                  </a:cubicBezTo>
                  <a:lnTo>
                    <a:pt x="4011" y="2103"/>
                  </a:lnTo>
                  <a:cubicBezTo>
                    <a:pt x="3751" y="1453"/>
                    <a:pt x="3361" y="846"/>
                    <a:pt x="2862" y="347"/>
                  </a:cubicBezTo>
                  <a:cubicBezTo>
                    <a:pt x="2819" y="304"/>
                    <a:pt x="2775" y="261"/>
                    <a:pt x="2710" y="196"/>
                  </a:cubicBezTo>
                  <a:cubicBezTo>
                    <a:pt x="2580" y="87"/>
                    <a:pt x="2407" y="0"/>
                    <a:pt x="22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738;p42"/>
            <p:cNvSpPr/>
            <p:nvPr/>
          </p:nvSpPr>
          <p:spPr>
            <a:xfrm>
              <a:off x="1326256" y="3056971"/>
              <a:ext cx="384571" cy="450132"/>
            </a:xfrm>
            <a:custGeom>
              <a:avLst/>
              <a:gdLst/>
              <a:ahLst/>
              <a:cxnLst/>
              <a:rect l="l" t="t" r="r" b="b"/>
              <a:pathLst>
                <a:path w="2798" h="3275" extrusionOk="0">
                  <a:moveTo>
                    <a:pt x="1496" y="0"/>
                  </a:moveTo>
                  <a:cubicBezTo>
                    <a:pt x="1475" y="0"/>
                    <a:pt x="1431" y="0"/>
                    <a:pt x="1410" y="22"/>
                  </a:cubicBezTo>
                  <a:cubicBezTo>
                    <a:pt x="1171" y="130"/>
                    <a:pt x="954" y="325"/>
                    <a:pt x="846" y="564"/>
                  </a:cubicBezTo>
                  <a:cubicBezTo>
                    <a:pt x="629" y="954"/>
                    <a:pt x="456" y="1366"/>
                    <a:pt x="304" y="1800"/>
                  </a:cubicBezTo>
                  <a:cubicBezTo>
                    <a:pt x="239" y="2017"/>
                    <a:pt x="174" y="2255"/>
                    <a:pt x="131" y="2472"/>
                  </a:cubicBezTo>
                  <a:cubicBezTo>
                    <a:pt x="44" y="2689"/>
                    <a:pt x="0" y="2927"/>
                    <a:pt x="0" y="3166"/>
                  </a:cubicBezTo>
                  <a:cubicBezTo>
                    <a:pt x="15" y="3245"/>
                    <a:pt x="51" y="3274"/>
                    <a:pt x="99" y="3274"/>
                  </a:cubicBezTo>
                  <a:cubicBezTo>
                    <a:pt x="196" y="3274"/>
                    <a:pt x="340" y="3158"/>
                    <a:pt x="456" y="3101"/>
                  </a:cubicBezTo>
                  <a:lnTo>
                    <a:pt x="1171" y="2754"/>
                  </a:lnTo>
                  <a:lnTo>
                    <a:pt x="2559" y="2038"/>
                  </a:lnTo>
                  <a:cubicBezTo>
                    <a:pt x="2645" y="2017"/>
                    <a:pt x="2711" y="1973"/>
                    <a:pt x="2776" y="1908"/>
                  </a:cubicBezTo>
                  <a:lnTo>
                    <a:pt x="2797" y="1886"/>
                  </a:lnTo>
                  <a:cubicBezTo>
                    <a:pt x="2537" y="1236"/>
                    <a:pt x="2147" y="629"/>
                    <a:pt x="1648" y="130"/>
                  </a:cubicBezTo>
                  <a:cubicBezTo>
                    <a:pt x="1605" y="87"/>
                    <a:pt x="1561" y="44"/>
                    <a:pt x="14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739;p42"/>
            <p:cNvSpPr/>
            <p:nvPr/>
          </p:nvSpPr>
          <p:spPr>
            <a:xfrm>
              <a:off x="1102769" y="3259291"/>
              <a:ext cx="1418570" cy="1049393"/>
            </a:xfrm>
            <a:custGeom>
              <a:avLst/>
              <a:gdLst/>
              <a:ahLst/>
              <a:cxnLst/>
              <a:rect l="l" t="t" r="r" b="b"/>
              <a:pathLst>
                <a:path w="10321" h="7635" extrusionOk="0">
                  <a:moveTo>
                    <a:pt x="5077" y="0"/>
                  </a:moveTo>
                  <a:cubicBezTo>
                    <a:pt x="1358" y="0"/>
                    <a:pt x="185" y="3310"/>
                    <a:pt x="22" y="3818"/>
                  </a:cubicBezTo>
                  <a:cubicBezTo>
                    <a:pt x="0" y="3862"/>
                    <a:pt x="0" y="3905"/>
                    <a:pt x="22" y="3948"/>
                  </a:cubicBezTo>
                  <a:cubicBezTo>
                    <a:pt x="152" y="4447"/>
                    <a:pt x="1171" y="7634"/>
                    <a:pt x="5074" y="7634"/>
                  </a:cubicBezTo>
                  <a:cubicBezTo>
                    <a:pt x="7762" y="7634"/>
                    <a:pt x="9150" y="6442"/>
                    <a:pt x="9822" y="5596"/>
                  </a:cubicBezTo>
                  <a:cubicBezTo>
                    <a:pt x="10017" y="5336"/>
                    <a:pt x="10169" y="5054"/>
                    <a:pt x="10299" y="4772"/>
                  </a:cubicBezTo>
                  <a:cubicBezTo>
                    <a:pt x="10320" y="4729"/>
                    <a:pt x="10320" y="4686"/>
                    <a:pt x="10320" y="4642"/>
                  </a:cubicBezTo>
                  <a:cubicBezTo>
                    <a:pt x="10212" y="3970"/>
                    <a:pt x="9995" y="3298"/>
                    <a:pt x="9670" y="2691"/>
                  </a:cubicBezTo>
                  <a:cubicBezTo>
                    <a:pt x="8955" y="1195"/>
                    <a:pt x="7502" y="198"/>
                    <a:pt x="5854" y="46"/>
                  </a:cubicBezTo>
                  <a:cubicBezTo>
                    <a:pt x="5584" y="15"/>
                    <a:pt x="5325" y="0"/>
                    <a:pt x="50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40;p42"/>
            <p:cNvSpPr/>
            <p:nvPr/>
          </p:nvSpPr>
          <p:spPr>
            <a:xfrm>
              <a:off x="1263719" y="3999295"/>
              <a:ext cx="1037023" cy="300317"/>
            </a:xfrm>
            <a:custGeom>
              <a:avLst/>
              <a:gdLst/>
              <a:ahLst/>
              <a:cxnLst/>
              <a:rect l="l" t="t" r="r" b="b"/>
              <a:pathLst>
                <a:path w="7545" h="2185" extrusionOk="0">
                  <a:moveTo>
                    <a:pt x="2889" y="0"/>
                  </a:moveTo>
                  <a:cubicBezTo>
                    <a:pt x="1918" y="0"/>
                    <a:pt x="942" y="156"/>
                    <a:pt x="0" y="472"/>
                  </a:cubicBezTo>
                  <a:cubicBezTo>
                    <a:pt x="1019" y="1340"/>
                    <a:pt x="2298" y="2055"/>
                    <a:pt x="3643" y="2163"/>
                  </a:cubicBezTo>
                  <a:cubicBezTo>
                    <a:pt x="3823" y="2178"/>
                    <a:pt x="4003" y="2185"/>
                    <a:pt x="4183" y="2185"/>
                  </a:cubicBezTo>
                  <a:cubicBezTo>
                    <a:pt x="5366" y="2185"/>
                    <a:pt x="6529" y="1877"/>
                    <a:pt x="7545" y="1274"/>
                  </a:cubicBezTo>
                  <a:cubicBezTo>
                    <a:pt x="6121" y="434"/>
                    <a:pt x="4511" y="0"/>
                    <a:pt x="28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741;p42"/>
            <p:cNvSpPr/>
            <p:nvPr/>
          </p:nvSpPr>
          <p:spPr>
            <a:xfrm>
              <a:off x="1564588" y="3474118"/>
              <a:ext cx="173043" cy="150777"/>
            </a:xfrm>
            <a:custGeom>
              <a:avLst/>
              <a:gdLst/>
              <a:ahLst/>
              <a:cxnLst/>
              <a:rect l="l" t="t" r="r" b="b"/>
              <a:pathLst>
                <a:path w="1259" h="1097" extrusionOk="0">
                  <a:moveTo>
                    <a:pt x="716" y="1"/>
                  </a:moveTo>
                  <a:cubicBezTo>
                    <a:pt x="239" y="1"/>
                    <a:pt x="1" y="586"/>
                    <a:pt x="348" y="933"/>
                  </a:cubicBezTo>
                  <a:cubicBezTo>
                    <a:pt x="454" y="1046"/>
                    <a:pt x="587" y="1097"/>
                    <a:pt x="719" y="1097"/>
                  </a:cubicBezTo>
                  <a:cubicBezTo>
                    <a:pt x="992" y="1097"/>
                    <a:pt x="1258" y="879"/>
                    <a:pt x="1258" y="543"/>
                  </a:cubicBezTo>
                  <a:cubicBezTo>
                    <a:pt x="1258" y="239"/>
                    <a:pt x="1020" y="1"/>
                    <a:pt x="7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742;p42"/>
            <p:cNvSpPr/>
            <p:nvPr/>
          </p:nvSpPr>
          <p:spPr>
            <a:xfrm>
              <a:off x="2115883" y="3530745"/>
              <a:ext cx="149128" cy="146104"/>
            </a:xfrm>
            <a:custGeom>
              <a:avLst/>
              <a:gdLst/>
              <a:ahLst/>
              <a:cxnLst/>
              <a:rect l="l" t="t" r="r" b="b"/>
              <a:pathLst>
                <a:path w="1085" h="1063" extrusionOk="0">
                  <a:moveTo>
                    <a:pt x="543" y="0"/>
                  </a:moveTo>
                  <a:cubicBezTo>
                    <a:pt x="239" y="0"/>
                    <a:pt x="1" y="239"/>
                    <a:pt x="1" y="542"/>
                  </a:cubicBezTo>
                  <a:cubicBezTo>
                    <a:pt x="1" y="824"/>
                    <a:pt x="239" y="1063"/>
                    <a:pt x="543" y="1063"/>
                  </a:cubicBezTo>
                  <a:cubicBezTo>
                    <a:pt x="846" y="1063"/>
                    <a:pt x="1085" y="824"/>
                    <a:pt x="1085" y="542"/>
                  </a:cubicBezTo>
                  <a:cubicBezTo>
                    <a:pt x="1085" y="239"/>
                    <a:pt x="846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743;p42"/>
            <p:cNvSpPr/>
            <p:nvPr/>
          </p:nvSpPr>
          <p:spPr>
            <a:xfrm>
              <a:off x="1883462" y="3632042"/>
              <a:ext cx="125350" cy="71609"/>
            </a:xfrm>
            <a:custGeom>
              <a:avLst/>
              <a:gdLst/>
              <a:ahLst/>
              <a:cxnLst/>
              <a:rect l="l" t="t" r="r" b="b"/>
              <a:pathLst>
                <a:path w="912" h="521" extrusionOk="0">
                  <a:moveTo>
                    <a:pt x="326" y="1"/>
                  </a:moveTo>
                  <a:cubicBezTo>
                    <a:pt x="261" y="22"/>
                    <a:pt x="218" y="22"/>
                    <a:pt x="174" y="22"/>
                  </a:cubicBezTo>
                  <a:cubicBezTo>
                    <a:pt x="131" y="44"/>
                    <a:pt x="87" y="44"/>
                    <a:pt x="44" y="66"/>
                  </a:cubicBezTo>
                  <a:cubicBezTo>
                    <a:pt x="22" y="87"/>
                    <a:pt x="1" y="109"/>
                    <a:pt x="1" y="131"/>
                  </a:cubicBezTo>
                  <a:cubicBezTo>
                    <a:pt x="1" y="152"/>
                    <a:pt x="1" y="174"/>
                    <a:pt x="22" y="217"/>
                  </a:cubicBezTo>
                  <a:cubicBezTo>
                    <a:pt x="44" y="239"/>
                    <a:pt x="66" y="261"/>
                    <a:pt x="87" y="282"/>
                  </a:cubicBezTo>
                  <a:cubicBezTo>
                    <a:pt x="174" y="348"/>
                    <a:pt x="283" y="413"/>
                    <a:pt x="369" y="499"/>
                  </a:cubicBezTo>
                  <a:cubicBezTo>
                    <a:pt x="391" y="499"/>
                    <a:pt x="413" y="521"/>
                    <a:pt x="434" y="521"/>
                  </a:cubicBezTo>
                  <a:lnTo>
                    <a:pt x="478" y="499"/>
                  </a:lnTo>
                  <a:lnTo>
                    <a:pt x="521" y="478"/>
                  </a:lnTo>
                  <a:lnTo>
                    <a:pt x="608" y="413"/>
                  </a:lnTo>
                  <a:cubicBezTo>
                    <a:pt x="695" y="391"/>
                    <a:pt x="781" y="348"/>
                    <a:pt x="846" y="282"/>
                  </a:cubicBezTo>
                  <a:cubicBezTo>
                    <a:pt x="868" y="282"/>
                    <a:pt x="890" y="261"/>
                    <a:pt x="890" y="239"/>
                  </a:cubicBezTo>
                  <a:cubicBezTo>
                    <a:pt x="911" y="239"/>
                    <a:pt x="911" y="217"/>
                    <a:pt x="890" y="196"/>
                  </a:cubicBezTo>
                  <a:cubicBezTo>
                    <a:pt x="890" y="174"/>
                    <a:pt x="846" y="152"/>
                    <a:pt x="825" y="131"/>
                  </a:cubicBezTo>
                  <a:lnTo>
                    <a:pt x="738" y="66"/>
                  </a:lnTo>
                  <a:cubicBezTo>
                    <a:pt x="695" y="66"/>
                    <a:pt x="651" y="44"/>
                    <a:pt x="608" y="22"/>
                  </a:cubicBezTo>
                  <a:lnTo>
                    <a:pt x="5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744;p42"/>
            <p:cNvSpPr/>
            <p:nvPr/>
          </p:nvSpPr>
          <p:spPr>
            <a:xfrm>
              <a:off x="1820924" y="3691693"/>
              <a:ext cx="128236" cy="81367"/>
            </a:xfrm>
            <a:custGeom>
              <a:avLst/>
              <a:gdLst/>
              <a:ahLst/>
              <a:cxnLst/>
              <a:rect l="l" t="t" r="r" b="b"/>
              <a:pathLst>
                <a:path w="933" h="592" extrusionOk="0">
                  <a:moveTo>
                    <a:pt x="911" y="0"/>
                  </a:moveTo>
                  <a:cubicBezTo>
                    <a:pt x="889" y="0"/>
                    <a:pt x="868" y="0"/>
                    <a:pt x="846" y="22"/>
                  </a:cubicBezTo>
                  <a:cubicBezTo>
                    <a:pt x="846" y="44"/>
                    <a:pt x="824" y="65"/>
                    <a:pt x="824" y="87"/>
                  </a:cubicBezTo>
                  <a:cubicBezTo>
                    <a:pt x="759" y="217"/>
                    <a:pt x="673" y="325"/>
                    <a:pt x="586" y="434"/>
                  </a:cubicBezTo>
                  <a:cubicBezTo>
                    <a:pt x="532" y="487"/>
                    <a:pt x="449" y="526"/>
                    <a:pt x="361" y="526"/>
                  </a:cubicBezTo>
                  <a:cubicBezTo>
                    <a:pt x="342" y="526"/>
                    <a:pt x="323" y="524"/>
                    <a:pt x="304" y="521"/>
                  </a:cubicBezTo>
                  <a:cubicBezTo>
                    <a:pt x="217" y="499"/>
                    <a:pt x="174" y="456"/>
                    <a:pt x="131" y="369"/>
                  </a:cubicBezTo>
                  <a:cubicBezTo>
                    <a:pt x="109" y="282"/>
                    <a:pt x="196" y="195"/>
                    <a:pt x="261" y="130"/>
                  </a:cubicBezTo>
                  <a:cubicBezTo>
                    <a:pt x="282" y="130"/>
                    <a:pt x="282" y="109"/>
                    <a:pt x="261" y="87"/>
                  </a:cubicBezTo>
                  <a:lnTo>
                    <a:pt x="217" y="87"/>
                  </a:lnTo>
                  <a:cubicBezTo>
                    <a:pt x="152" y="130"/>
                    <a:pt x="0" y="260"/>
                    <a:pt x="65" y="412"/>
                  </a:cubicBezTo>
                  <a:cubicBezTo>
                    <a:pt x="87" y="499"/>
                    <a:pt x="174" y="564"/>
                    <a:pt x="282" y="586"/>
                  </a:cubicBezTo>
                  <a:lnTo>
                    <a:pt x="326" y="586"/>
                  </a:lnTo>
                  <a:cubicBezTo>
                    <a:pt x="344" y="589"/>
                    <a:pt x="363" y="591"/>
                    <a:pt x="383" y="591"/>
                  </a:cubicBezTo>
                  <a:cubicBezTo>
                    <a:pt x="477" y="591"/>
                    <a:pt x="579" y="549"/>
                    <a:pt x="651" y="477"/>
                  </a:cubicBezTo>
                  <a:cubicBezTo>
                    <a:pt x="738" y="369"/>
                    <a:pt x="824" y="260"/>
                    <a:pt x="868" y="130"/>
                  </a:cubicBezTo>
                  <a:lnTo>
                    <a:pt x="911" y="65"/>
                  </a:lnTo>
                  <a:cubicBezTo>
                    <a:pt x="933" y="44"/>
                    <a:pt x="911" y="22"/>
                    <a:pt x="91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745;p42"/>
            <p:cNvSpPr/>
            <p:nvPr/>
          </p:nvSpPr>
          <p:spPr>
            <a:xfrm>
              <a:off x="1934180" y="3693343"/>
              <a:ext cx="116278" cy="87827"/>
            </a:xfrm>
            <a:custGeom>
              <a:avLst/>
              <a:gdLst/>
              <a:ahLst/>
              <a:cxnLst/>
              <a:rect l="l" t="t" r="r" b="b"/>
              <a:pathLst>
                <a:path w="846" h="639" extrusionOk="0">
                  <a:moveTo>
                    <a:pt x="42" y="1"/>
                  </a:moveTo>
                  <a:cubicBezTo>
                    <a:pt x="22" y="1"/>
                    <a:pt x="0" y="16"/>
                    <a:pt x="0" y="32"/>
                  </a:cubicBezTo>
                  <a:cubicBezTo>
                    <a:pt x="22" y="75"/>
                    <a:pt x="22" y="118"/>
                    <a:pt x="44" y="162"/>
                  </a:cubicBezTo>
                  <a:cubicBezTo>
                    <a:pt x="65" y="292"/>
                    <a:pt x="130" y="422"/>
                    <a:pt x="239" y="530"/>
                  </a:cubicBezTo>
                  <a:cubicBezTo>
                    <a:pt x="282" y="595"/>
                    <a:pt x="369" y="639"/>
                    <a:pt x="477" y="639"/>
                  </a:cubicBezTo>
                  <a:lnTo>
                    <a:pt x="542" y="639"/>
                  </a:lnTo>
                  <a:cubicBezTo>
                    <a:pt x="629" y="639"/>
                    <a:pt x="716" y="574"/>
                    <a:pt x="759" y="509"/>
                  </a:cubicBezTo>
                  <a:cubicBezTo>
                    <a:pt x="846" y="357"/>
                    <a:pt x="716" y="227"/>
                    <a:pt x="651" y="183"/>
                  </a:cubicBezTo>
                  <a:cubicBezTo>
                    <a:pt x="651" y="173"/>
                    <a:pt x="645" y="167"/>
                    <a:pt x="637" y="167"/>
                  </a:cubicBezTo>
                  <a:cubicBezTo>
                    <a:pt x="629" y="167"/>
                    <a:pt x="618" y="173"/>
                    <a:pt x="607" y="183"/>
                  </a:cubicBezTo>
                  <a:cubicBezTo>
                    <a:pt x="607" y="183"/>
                    <a:pt x="607" y="205"/>
                    <a:pt x="607" y="227"/>
                  </a:cubicBezTo>
                  <a:cubicBezTo>
                    <a:pt x="672" y="292"/>
                    <a:pt x="737" y="378"/>
                    <a:pt x="694" y="465"/>
                  </a:cubicBezTo>
                  <a:cubicBezTo>
                    <a:pt x="651" y="530"/>
                    <a:pt x="586" y="574"/>
                    <a:pt x="521" y="574"/>
                  </a:cubicBezTo>
                  <a:cubicBezTo>
                    <a:pt x="434" y="574"/>
                    <a:pt x="347" y="552"/>
                    <a:pt x="282" y="487"/>
                  </a:cubicBezTo>
                  <a:cubicBezTo>
                    <a:pt x="195" y="378"/>
                    <a:pt x="130" y="248"/>
                    <a:pt x="109" y="140"/>
                  </a:cubicBezTo>
                  <a:cubicBezTo>
                    <a:pt x="87" y="97"/>
                    <a:pt x="87" y="53"/>
                    <a:pt x="65" y="10"/>
                  </a:cubicBezTo>
                  <a:cubicBezTo>
                    <a:pt x="59" y="4"/>
                    <a:pt x="51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746;p42"/>
            <p:cNvSpPr/>
            <p:nvPr/>
          </p:nvSpPr>
          <p:spPr>
            <a:xfrm>
              <a:off x="1123661" y="3557547"/>
              <a:ext cx="336878" cy="119302"/>
            </a:xfrm>
            <a:custGeom>
              <a:avLst/>
              <a:gdLst/>
              <a:ahLst/>
              <a:cxnLst/>
              <a:rect l="l" t="t" r="r" b="b"/>
              <a:pathLst>
                <a:path w="2451" h="868" fill="none" extrusionOk="0">
                  <a:moveTo>
                    <a:pt x="2450" y="868"/>
                  </a:moveTo>
                  <a:lnTo>
                    <a:pt x="0" y="1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747;p42"/>
            <p:cNvSpPr/>
            <p:nvPr/>
          </p:nvSpPr>
          <p:spPr>
            <a:xfrm>
              <a:off x="1105793" y="3670802"/>
              <a:ext cx="357632" cy="50855"/>
            </a:xfrm>
            <a:custGeom>
              <a:avLst/>
              <a:gdLst/>
              <a:ahLst/>
              <a:cxnLst/>
              <a:rect l="l" t="t" r="r" b="b"/>
              <a:pathLst>
                <a:path w="2602" h="370" fill="none" extrusionOk="0">
                  <a:moveTo>
                    <a:pt x="2602" y="369"/>
                  </a:moveTo>
                  <a:lnTo>
                    <a:pt x="0" y="0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748;p42"/>
            <p:cNvSpPr/>
            <p:nvPr/>
          </p:nvSpPr>
          <p:spPr>
            <a:xfrm>
              <a:off x="1138505" y="3769075"/>
              <a:ext cx="322034" cy="18005"/>
            </a:xfrm>
            <a:custGeom>
              <a:avLst/>
              <a:gdLst/>
              <a:ahLst/>
              <a:cxnLst/>
              <a:rect l="l" t="t" r="r" b="b"/>
              <a:pathLst>
                <a:path w="2343" h="131" fill="none" extrusionOk="0">
                  <a:moveTo>
                    <a:pt x="2342" y="1"/>
                  </a:moveTo>
                  <a:lnTo>
                    <a:pt x="1" y="131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749;p42"/>
            <p:cNvSpPr/>
            <p:nvPr/>
          </p:nvSpPr>
          <p:spPr>
            <a:xfrm>
              <a:off x="2297724" y="3685646"/>
              <a:ext cx="348698" cy="68722"/>
            </a:xfrm>
            <a:custGeom>
              <a:avLst/>
              <a:gdLst/>
              <a:ahLst/>
              <a:cxnLst/>
              <a:rect l="l" t="t" r="r" b="b"/>
              <a:pathLst>
                <a:path w="2537" h="500" fill="none" extrusionOk="0">
                  <a:moveTo>
                    <a:pt x="0" y="500"/>
                  </a:moveTo>
                  <a:lnTo>
                    <a:pt x="2537" y="1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750;p42"/>
            <p:cNvSpPr/>
            <p:nvPr/>
          </p:nvSpPr>
          <p:spPr>
            <a:xfrm>
              <a:off x="2285766" y="3798900"/>
              <a:ext cx="360656" cy="3161"/>
            </a:xfrm>
            <a:custGeom>
              <a:avLst/>
              <a:gdLst/>
              <a:ahLst/>
              <a:cxnLst/>
              <a:rect l="l" t="t" r="r" b="b"/>
              <a:pathLst>
                <a:path w="2624" h="23" fill="none" extrusionOk="0">
                  <a:moveTo>
                    <a:pt x="1" y="1"/>
                  </a:moveTo>
                  <a:lnTo>
                    <a:pt x="2624" y="22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751;p42"/>
            <p:cNvSpPr/>
            <p:nvPr/>
          </p:nvSpPr>
          <p:spPr>
            <a:xfrm>
              <a:off x="2282742" y="3846594"/>
              <a:ext cx="316124" cy="62675"/>
            </a:xfrm>
            <a:custGeom>
              <a:avLst/>
              <a:gdLst/>
              <a:ahLst/>
              <a:cxnLst/>
              <a:rect l="l" t="t" r="r" b="b"/>
              <a:pathLst>
                <a:path w="2300" h="456" fill="none" extrusionOk="0">
                  <a:moveTo>
                    <a:pt x="1" y="1"/>
                  </a:moveTo>
                  <a:lnTo>
                    <a:pt x="2299" y="456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752;p42"/>
            <p:cNvSpPr/>
            <p:nvPr/>
          </p:nvSpPr>
          <p:spPr>
            <a:xfrm>
              <a:off x="1141529" y="3924113"/>
              <a:ext cx="664684" cy="372613"/>
            </a:xfrm>
            <a:custGeom>
              <a:avLst/>
              <a:gdLst/>
              <a:ahLst/>
              <a:cxnLst/>
              <a:rect l="l" t="t" r="r" b="b"/>
              <a:pathLst>
                <a:path w="4836" h="2711" fill="none" extrusionOk="0">
                  <a:moveTo>
                    <a:pt x="0" y="0"/>
                  </a:moveTo>
                  <a:cubicBezTo>
                    <a:pt x="1041" y="1670"/>
                    <a:pt x="2862" y="2689"/>
                    <a:pt x="4835" y="2710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753;p42"/>
            <p:cNvSpPr/>
            <p:nvPr/>
          </p:nvSpPr>
          <p:spPr>
            <a:xfrm>
              <a:off x="1972939" y="4129731"/>
              <a:ext cx="390481" cy="166996"/>
            </a:xfrm>
            <a:custGeom>
              <a:avLst/>
              <a:gdLst/>
              <a:ahLst/>
              <a:cxnLst/>
              <a:rect l="l" t="t" r="r" b="b"/>
              <a:pathLst>
                <a:path w="2841" h="1215" fill="none" extrusionOk="0">
                  <a:moveTo>
                    <a:pt x="0" y="1214"/>
                  </a:moveTo>
                  <a:cubicBezTo>
                    <a:pt x="1019" y="1041"/>
                    <a:pt x="1995" y="629"/>
                    <a:pt x="2840" y="0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754;p42"/>
            <p:cNvSpPr/>
            <p:nvPr/>
          </p:nvSpPr>
          <p:spPr>
            <a:xfrm>
              <a:off x="1382884" y="4383867"/>
              <a:ext cx="748113" cy="580293"/>
            </a:xfrm>
            <a:custGeom>
              <a:avLst/>
              <a:gdLst/>
              <a:ahLst/>
              <a:cxnLst/>
              <a:rect l="l" t="t" r="r" b="b"/>
              <a:pathLst>
                <a:path w="5443" h="4222" extrusionOk="0">
                  <a:moveTo>
                    <a:pt x="2840" y="1"/>
                  </a:moveTo>
                  <a:cubicBezTo>
                    <a:pt x="2160" y="1"/>
                    <a:pt x="1504" y="226"/>
                    <a:pt x="976" y="666"/>
                  </a:cubicBezTo>
                  <a:cubicBezTo>
                    <a:pt x="326" y="1208"/>
                    <a:pt x="0" y="2054"/>
                    <a:pt x="130" y="2878"/>
                  </a:cubicBezTo>
                  <a:cubicBezTo>
                    <a:pt x="279" y="2848"/>
                    <a:pt x="429" y="2833"/>
                    <a:pt x="578" y="2833"/>
                  </a:cubicBezTo>
                  <a:cubicBezTo>
                    <a:pt x="973" y="2833"/>
                    <a:pt x="1361" y="2939"/>
                    <a:pt x="1691" y="3159"/>
                  </a:cubicBezTo>
                  <a:cubicBezTo>
                    <a:pt x="2082" y="3398"/>
                    <a:pt x="2364" y="3767"/>
                    <a:pt x="2515" y="4200"/>
                  </a:cubicBezTo>
                  <a:lnTo>
                    <a:pt x="2645" y="4200"/>
                  </a:lnTo>
                  <a:cubicBezTo>
                    <a:pt x="2689" y="4200"/>
                    <a:pt x="2645" y="4222"/>
                    <a:pt x="2689" y="4222"/>
                  </a:cubicBezTo>
                  <a:lnTo>
                    <a:pt x="3534" y="4222"/>
                  </a:lnTo>
                  <a:cubicBezTo>
                    <a:pt x="3578" y="3788"/>
                    <a:pt x="3773" y="3376"/>
                    <a:pt x="4076" y="3051"/>
                  </a:cubicBezTo>
                  <a:cubicBezTo>
                    <a:pt x="4402" y="2704"/>
                    <a:pt x="4857" y="2466"/>
                    <a:pt x="5334" y="2401"/>
                  </a:cubicBezTo>
                  <a:cubicBezTo>
                    <a:pt x="5442" y="1815"/>
                    <a:pt x="5247" y="1208"/>
                    <a:pt x="4835" y="796"/>
                  </a:cubicBezTo>
                  <a:cubicBezTo>
                    <a:pt x="4423" y="384"/>
                    <a:pt x="3881" y="103"/>
                    <a:pt x="3318" y="37"/>
                  </a:cubicBezTo>
                  <a:cubicBezTo>
                    <a:pt x="3158" y="13"/>
                    <a:pt x="2999" y="1"/>
                    <a:pt x="28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755;p42"/>
            <p:cNvSpPr/>
            <p:nvPr/>
          </p:nvSpPr>
          <p:spPr>
            <a:xfrm>
              <a:off x="1874528" y="4710712"/>
              <a:ext cx="250425" cy="253449"/>
            </a:xfrm>
            <a:custGeom>
              <a:avLst/>
              <a:gdLst/>
              <a:ahLst/>
              <a:cxnLst/>
              <a:rect l="l" t="t" r="r" b="b"/>
              <a:pathLst>
                <a:path w="1822" h="1844" extrusionOk="0">
                  <a:moveTo>
                    <a:pt x="1757" y="1"/>
                  </a:moveTo>
                  <a:cubicBezTo>
                    <a:pt x="1302" y="44"/>
                    <a:pt x="868" y="239"/>
                    <a:pt x="543" y="565"/>
                  </a:cubicBezTo>
                  <a:cubicBezTo>
                    <a:pt x="217" y="912"/>
                    <a:pt x="44" y="1345"/>
                    <a:pt x="1" y="1800"/>
                  </a:cubicBezTo>
                  <a:cubicBezTo>
                    <a:pt x="1" y="1822"/>
                    <a:pt x="22" y="1844"/>
                    <a:pt x="44" y="1844"/>
                  </a:cubicBezTo>
                  <a:cubicBezTo>
                    <a:pt x="66" y="1844"/>
                    <a:pt x="87" y="1822"/>
                    <a:pt x="87" y="1800"/>
                  </a:cubicBezTo>
                  <a:cubicBezTo>
                    <a:pt x="152" y="890"/>
                    <a:pt x="868" y="153"/>
                    <a:pt x="1779" y="88"/>
                  </a:cubicBezTo>
                  <a:cubicBezTo>
                    <a:pt x="1800" y="88"/>
                    <a:pt x="1822" y="66"/>
                    <a:pt x="1822" y="44"/>
                  </a:cubicBezTo>
                  <a:cubicBezTo>
                    <a:pt x="1800" y="23"/>
                    <a:pt x="1779" y="1"/>
                    <a:pt x="175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756;p42"/>
            <p:cNvSpPr/>
            <p:nvPr/>
          </p:nvSpPr>
          <p:spPr>
            <a:xfrm>
              <a:off x="2247007" y="4434997"/>
              <a:ext cx="119302" cy="529163"/>
            </a:xfrm>
            <a:custGeom>
              <a:avLst/>
              <a:gdLst/>
              <a:ahLst/>
              <a:cxnLst/>
              <a:rect l="l" t="t" r="r" b="b"/>
              <a:pathLst>
                <a:path w="868" h="3850" extrusionOk="0">
                  <a:moveTo>
                    <a:pt x="554" y="1"/>
                  </a:moveTo>
                  <a:cubicBezTo>
                    <a:pt x="524" y="1"/>
                    <a:pt x="486" y="28"/>
                    <a:pt x="499" y="56"/>
                  </a:cubicBezTo>
                  <a:cubicBezTo>
                    <a:pt x="673" y="706"/>
                    <a:pt x="781" y="1378"/>
                    <a:pt x="781" y="2050"/>
                  </a:cubicBezTo>
                  <a:cubicBezTo>
                    <a:pt x="781" y="2701"/>
                    <a:pt x="499" y="3308"/>
                    <a:pt x="22" y="3763"/>
                  </a:cubicBezTo>
                  <a:cubicBezTo>
                    <a:pt x="1" y="3785"/>
                    <a:pt x="1" y="3806"/>
                    <a:pt x="22" y="3828"/>
                  </a:cubicBezTo>
                  <a:cubicBezTo>
                    <a:pt x="44" y="3828"/>
                    <a:pt x="44" y="3850"/>
                    <a:pt x="66" y="3850"/>
                  </a:cubicBezTo>
                  <a:cubicBezTo>
                    <a:pt x="66" y="3850"/>
                    <a:pt x="87" y="3828"/>
                    <a:pt x="87" y="3828"/>
                  </a:cubicBezTo>
                  <a:cubicBezTo>
                    <a:pt x="586" y="3373"/>
                    <a:pt x="868" y="2722"/>
                    <a:pt x="868" y="2050"/>
                  </a:cubicBezTo>
                  <a:cubicBezTo>
                    <a:pt x="868" y="1378"/>
                    <a:pt x="781" y="684"/>
                    <a:pt x="586" y="34"/>
                  </a:cubicBezTo>
                  <a:cubicBezTo>
                    <a:pt x="586" y="10"/>
                    <a:pt x="571" y="1"/>
                    <a:pt x="55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757;p42"/>
            <p:cNvSpPr/>
            <p:nvPr/>
          </p:nvSpPr>
          <p:spPr>
            <a:xfrm>
              <a:off x="1934180" y="4862726"/>
              <a:ext cx="38897" cy="101434"/>
            </a:xfrm>
            <a:custGeom>
              <a:avLst/>
              <a:gdLst/>
              <a:ahLst/>
              <a:cxnLst/>
              <a:rect l="l" t="t" r="r" b="b"/>
              <a:pathLst>
                <a:path w="283" h="738" extrusionOk="0">
                  <a:moveTo>
                    <a:pt x="239" y="1"/>
                  </a:moveTo>
                  <a:cubicBezTo>
                    <a:pt x="217" y="1"/>
                    <a:pt x="195" y="1"/>
                    <a:pt x="174" y="22"/>
                  </a:cubicBezTo>
                  <a:cubicBezTo>
                    <a:pt x="65" y="239"/>
                    <a:pt x="0" y="478"/>
                    <a:pt x="22" y="738"/>
                  </a:cubicBezTo>
                  <a:lnTo>
                    <a:pt x="109" y="738"/>
                  </a:lnTo>
                  <a:cubicBezTo>
                    <a:pt x="87" y="499"/>
                    <a:pt x="152" y="283"/>
                    <a:pt x="260" y="66"/>
                  </a:cubicBezTo>
                  <a:cubicBezTo>
                    <a:pt x="282" y="44"/>
                    <a:pt x="260" y="22"/>
                    <a:pt x="2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758;p42"/>
            <p:cNvSpPr/>
            <p:nvPr/>
          </p:nvSpPr>
          <p:spPr>
            <a:xfrm>
              <a:off x="2011562" y="4868774"/>
              <a:ext cx="32987" cy="95387"/>
            </a:xfrm>
            <a:custGeom>
              <a:avLst/>
              <a:gdLst/>
              <a:ahLst/>
              <a:cxnLst/>
              <a:rect l="l" t="t" r="r" b="b"/>
              <a:pathLst>
                <a:path w="240" h="694" extrusionOk="0">
                  <a:moveTo>
                    <a:pt x="218" y="0"/>
                  </a:moveTo>
                  <a:cubicBezTo>
                    <a:pt x="196" y="0"/>
                    <a:pt x="174" y="0"/>
                    <a:pt x="153" y="22"/>
                  </a:cubicBezTo>
                  <a:cubicBezTo>
                    <a:pt x="44" y="239"/>
                    <a:pt x="1" y="455"/>
                    <a:pt x="23" y="694"/>
                  </a:cubicBezTo>
                  <a:lnTo>
                    <a:pt x="131" y="694"/>
                  </a:lnTo>
                  <a:cubicBezTo>
                    <a:pt x="109" y="477"/>
                    <a:pt x="153" y="260"/>
                    <a:pt x="239" y="65"/>
                  </a:cubicBezTo>
                  <a:cubicBezTo>
                    <a:pt x="239" y="43"/>
                    <a:pt x="239" y="22"/>
                    <a:pt x="21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759;p42"/>
            <p:cNvSpPr/>
            <p:nvPr/>
          </p:nvSpPr>
          <p:spPr>
            <a:xfrm>
              <a:off x="1156373" y="4588660"/>
              <a:ext cx="584279" cy="375500"/>
            </a:xfrm>
            <a:custGeom>
              <a:avLst/>
              <a:gdLst/>
              <a:ahLst/>
              <a:cxnLst/>
              <a:rect l="l" t="t" r="r" b="b"/>
              <a:pathLst>
                <a:path w="4251" h="2732" extrusionOk="0">
                  <a:moveTo>
                    <a:pt x="66" y="0"/>
                  </a:moveTo>
                  <a:cubicBezTo>
                    <a:pt x="44" y="0"/>
                    <a:pt x="22" y="0"/>
                    <a:pt x="22" y="43"/>
                  </a:cubicBezTo>
                  <a:cubicBezTo>
                    <a:pt x="1" y="65"/>
                    <a:pt x="22" y="87"/>
                    <a:pt x="44" y="87"/>
                  </a:cubicBezTo>
                  <a:cubicBezTo>
                    <a:pt x="738" y="347"/>
                    <a:pt x="1323" y="846"/>
                    <a:pt x="1713" y="1496"/>
                  </a:cubicBezTo>
                  <a:cubicBezTo>
                    <a:pt x="1713" y="1496"/>
                    <a:pt x="1735" y="1518"/>
                    <a:pt x="1757" y="1518"/>
                  </a:cubicBezTo>
                  <a:cubicBezTo>
                    <a:pt x="1936" y="1469"/>
                    <a:pt x="2118" y="1445"/>
                    <a:pt x="2298" y="1445"/>
                  </a:cubicBezTo>
                  <a:cubicBezTo>
                    <a:pt x="2599" y="1445"/>
                    <a:pt x="2895" y="1512"/>
                    <a:pt x="3166" y="1648"/>
                  </a:cubicBezTo>
                  <a:cubicBezTo>
                    <a:pt x="3621" y="1865"/>
                    <a:pt x="3968" y="2255"/>
                    <a:pt x="4163" y="2710"/>
                  </a:cubicBezTo>
                  <a:cubicBezTo>
                    <a:pt x="4163" y="2732"/>
                    <a:pt x="4185" y="2732"/>
                    <a:pt x="4207" y="2732"/>
                  </a:cubicBezTo>
                  <a:cubicBezTo>
                    <a:pt x="4228" y="2710"/>
                    <a:pt x="4250" y="2688"/>
                    <a:pt x="4228" y="2667"/>
                  </a:cubicBezTo>
                  <a:cubicBezTo>
                    <a:pt x="4033" y="2190"/>
                    <a:pt x="3665" y="1800"/>
                    <a:pt x="3209" y="1561"/>
                  </a:cubicBezTo>
                  <a:cubicBezTo>
                    <a:pt x="2913" y="1420"/>
                    <a:pt x="2598" y="1352"/>
                    <a:pt x="2282" y="1352"/>
                  </a:cubicBezTo>
                  <a:cubicBezTo>
                    <a:pt x="2114" y="1352"/>
                    <a:pt x="1945" y="1372"/>
                    <a:pt x="1778" y="1409"/>
                  </a:cubicBezTo>
                  <a:cubicBezTo>
                    <a:pt x="1388" y="759"/>
                    <a:pt x="781" y="26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760;p42"/>
            <p:cNvSpPr/>
            <p:nvPr/>
          </p:nvSpPr>
          <p:spPr>
            <a:xfrm>
              <a:off x="1531876" y="4907396"/>
              <a:ext cx="65699" cy="53878"/>
            </a:xfrm>
            <a:custGeom>
              <a:avLst/>
              <a:gdLst/>
              <a:ahLst/>
              <a:cxnLst/>
              <a:rect l="l" t="t" r="r" b="b"/>
              <a:pathLst>
                <a:path w="478" h="392" extrusionOk="0">
                  <a:moveTo>
                    <a:pt x="65" y="1"/>
                  </a:moveTo>
                  <a:cubicBezTo>
                    <a:pt x="44" y="1"/>
                    <a:pt x="22" y="1"/>
                    <a:pt x="0" y="23"/>
                  </a:cubicBezTo>
                  <a:cubicBezTo>
                    <a:pt x="0" y="44"/>
                    <a:pt x="0" y="66"/>
                    <a:pt x="22" y="88"/>
                  </a:cubicBezTo>
                  <a:cubicBezTo>
                    <a:pt x="152" y="153"/>
                    <a:pt x="282" y="261"/>
                    <a:pt x="369" y="391"/>
                  </a:cubicBezTo>
                  <a:lnTo>
                    <a:pt x="477" y="391"/>
                  </a:lnTo>
                  <a:cubicBezTo>
                    <a:pt x="391" y="218"/>
                    <a:pt x="239" y="88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761;p42"/>
            <p:cNvSpPr/>
            <p:nvPr/>
          </p:nvSpPr>
          <p:spPr>
            <a:xfrm>
              <a:off x="1621215" y="4895575"/>
              <a:ext cx="65699" cy="65699"/>
            </a:xfrm>
            <a:custGeom>
              <a:avLst/>
              <a:gdLst/>
              <a:ahLst/>
              <a:cxnLst/>
              <a:rect l="l" t="t" r="r" b="b"/>
              <a:pathLst>
                <a:path w="478" h="478" extrusionOk="0">
                  <a:moveTo>
                    <a:pt x="88" y="0"/>
                  </a:moveTo>
                  <a:cubicBezTo>
                    <a:pt x="66" y="0"/>
                    <a:pt x="23" y="0"/>
                    <a:pt x="23" y="22"/>
                  </a:cubicBezTo>
                  <a:cubicBezTo>
                    <a:pt x="1" y="44"/>
                    <a:pt x="1" y="65"/>
                    <a:pt x="23" y="87"/>
                  </a:cubicBezTo>
                  <a:cubicBezTo>
                    <a:pt x="174" y="174"/>
                    <a:pt x="304" y="304"/>
                    <a:pt x="369" y="477"/>
                  </a:cubicBezTo>
                  <a:lnTo>
                    <a:pt x="478" y="477"/>
                  </a:lnTo>
                  <a:cubicBezTo>
                    <a:pt x="391" y="282"/>
                    <a:pt x="261" y="109"/>
                    <a:pt x="8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762;p42"/>
            <p:cNvSpPr/>
            <p:nvPr/>
          </p:nvSpPr>
          <p:spPr>
            <a:xfrm>
              <a:off x="2375244" y="4473344"/>
              <a:ext cx="304028" cy="434189"/>
            </a:xfrm>
            <a:custGeom>
              <a:avLst/>
              <a:gdLst/>
              <a:ahLst/>
              <a:cxnLst/>
              <a:rect l="l" t="t" r="r" b="b"/>
              <a:pathLst>
                <a:path w="2212" h="3159" extrusionOk="0">
                  <a:moveTo>
                    <a:pt x="444" y="1"/>
                  </a:moveTo>
                  <a:cubicBezTo>
                    <a:pt x="433" y="1"/>
                    <a:pt x="422" y="5"/>
                    <a:pt x="412" y="15"/>
                  </a:cubicBezTo>
                  <a:cubicBezTo>
                    <a:pt x="0" y="622"/>
                    <a:pt x="0" y="1424"/>
                    <a:pt x="434" y="2010"/>
                  </a:cubicBezTo>
                  <a:cubicBezTo>
                    <a:pt x="781" y="2508"/>
                    <a:pt x="1279" y="2855"/>
                    <a:pt x="1821" y="3050"/>
                  </a:cubicBezTo>
                  <a:lnTo>
                    <a:pt x="1908" y="3029"/>
                  </a:lnTo>
                  <a:cubicBezTo>
                    <a:pt x="1995" y="3072"/>
                    <a:pt x="2103" y="3116"/>
                    <a:pt x="2211" y="3159"/>
                  </a:cubicBezTo>
                  <a:cubicBezTo>
                    <a:pt x="2211" y="3137"/>
                    <a:pt x="2211" y="3137"/>
                    <a:pt x="2211" y="3137"/>
                  </a:cubicBezTo>
                  <a:cubicBezTo>
                    <a:pt x="2211" y="3116"/>
                    <a:pt x="2190" y="3094"/>
                    <a:pt x="2190" y="3094"/>
                  </a:cubicBezTo>
                  <a:cubicBezTo>
                    <a:pt x="1518" y="2920"/>
                    <a:pt x="932" y="2530"/>
                    <a:pt x="499" y="1988"/>
                  </a:cubicBezTo>
                  <a:cubicBezTo>
                    <a:pt x="152" y="1446"/>
                    <a:pt x="43" y="644"/>
                    <a:pt x="477" y="80"/>
                  </a:cubicBezTo>
                  <a:cubicBezTo>
                    <a:pt x="510" y="47"/>
                    <a:pt x="480" y="1"/>
                    <a:pt x="44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763;p42"/>
            <p:cNvSpPr/>
            <p:nvPr/>
          </p:nvSpPr>
          <p:spPr>
            <a:xfrm>
              <a:off x="2956227" y="4911107"/>
              <a:ext cx="95524" cy="41233"/>
            </a:xfrm>
            <a:custGeom>
              <a:avLst/>
              <a:gdLst/>
              <a:ahLst/>
              <a:cxnLst/>
              <a:rect l="l" t="t" r="r" b="b"/>
              <a:pathLst>
                <a:path w="695" h="300" extrusionOk="0">
                  <a:moveTo>
                    <a:pt x="47" y="1"/>
                  </a:moveTo>
                  <a:cubicBezTo>
                    <a:pt x="33" y="1"/>
                    <a:pt x="22" y="6"/>
                    <a:pt x="22" y="17"/>
                  </a:cubicBezTo>
                  <a:cubicBezTo>
                    <a:pt x="1" y="39"/>
                    <a:pt x="22" y="82"/>
                    <a:pt x="44" y="82"/>
                  </a:cubicBezTo>
                  <a:cubicBezTo>
                    <a:pt x="174" y="169"/>
                    <a:pt x="326" y="234"/>
                    <a:pt x="478" y="299"/>
                  </a:cubicBezTo>
                  <a:cubicBezTo>
                    <a:pt x="543" y="299"/>
                    <a:pt x="629" y="277"/>
                    <a:pt x="695" y="277"/>
                  </a:cubicBezTo>
                  <a:cubicBezTo>
                    <a:pt x="478" y="212"/>
                    <a:pt x="283" y="126"/>
                    <a:pt x="87" y="17"/>
                  </a:cubicBezTo>
                  <a:cubicBezTo>
                    <a:pt x="77" y="6"/>
                    <a:pt x="60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764;p42"/>
            <p:cNvSpPr/>
            <p:nvPr/>
          </p:nvSpPr>
          <p:spPr>
            <a:xfrm>
              <a:off x="2998011" y="4873447"/>
              <a:ext cx="104458" cy="51954"/>
            </a:xfrm>
            <a:custGeom>
              <a:avLst/>
              <a:gdLst/>
              <a:ahLst/>
              <a:cxnLst/>
              <a:rect l="l" t="t" r="r" b="b"/>
              <a:pathLst>
                <a:path w="760" h="378" extrusionOk="0">
                  <a:moveTo>
                    <a:pt x="46" y="0"/>
                  </a:moveTo>
                  <a:cubicBezTo>
                    <a:pt x="31" y="0"/>
                    <a:pt x="16" y="16"/>
                    <a:pt x="0" y="31"/>
                  </a:cubicBezTo>
                  <a:cubicBezTo>
                    <a:pt x="0" y="53"/>
                    <a:pt x="0" y="74"/>
                    <a:pt x="22" y="74"/>
                  </a:cubicBezTo>
                  <a:cubicBezTo>
                    <a:pt x="239" y="205"/>
                    <a:pt x="456" y="291"/>
                    <a:pt x="694" y="378"/>
                  </a:cubicBezTo>
                  <a:cubicBezTo>
                    <a:pt x="716" y="335"/>
                    <a:pt x="737" y="313"/>
                    <a:pt x="759" y="291"/>
                  </a:cubicBezTo>
                  <a:cubicBezTo>
                    <a:pt x="521" y="226"/>
                    <a:pt x="282" y="118"/>
                    <a:pt x="65" y="9"/>
                  </a:cubicBezTo>
                  <a:cubicBezTo>
                    <a:pt x="59" y="3"/>
                    <a:pt x="53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765;p42"/>
            <p:cNvSpPr/>
            <p:nvPr/>
          </p:nvSpPr>
          <p:spPr>
            <a:xfrm>
              <a:off x="763003" y="4904509"/>
              <a:ext cx="685576" cy="169882"/>
            </a:xfrm>
            <a:custGeom>
              <a:avLst/>
              <a:gdLst/>
              <a:ahLst/>
              <a:cxnLst/>
              <a:rect l="l" t="t" r="r" b="b"/>
              <a:pathLst>
                <a:path w="4988" h="1236" fill="none" extrusionOk="0">
                  <a:moveTo>
                    <a:pt x="738" y="0"/>
                  </a:moveTo>
                  <a:cubicBezTo>
                    <a:pt x="434" y="87"/>
                    <a:pt x="66" y="260"/>
                    <a:pt x="23" y="586"/>
                  </a:cubicBezTo>
                  <a:cubicBezTo>
                    <a:pt x="1" y="889"/>
                    <a:pt x="348" y="1149"/>
                    <a:pt x="695" y="1193"/>
                  </a:cubicBezTo>
                  <a:cubicBezTo>
                    <a:pt x="1410" y="1236"/>
                    <a:pt x="2039" y="651"/>
                    <a:pt x="2776" y="672"/>
                  </a:cubicBezTo>
                  <a:cubicBezTo>
                    <a:pt x="3166" y="737"/>
                    <a:pt x="3535" y="824"/>
                    <a:pt x="3903" y="976"/>
                  </a:cubicBezTo>
                  <a:cubicBezTo>
                    <a:pt x="4272" y="1063"/>
                    <a:pt x="4727" y="1063"/>
                    <a:pt x="4987" y="781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766;p42"/>
            <p:cNvSpPr/>
            <p:nvPr/>
          </p:nvSpPr>
          <p:spPr>
            <a:xfrm>
              <a:off x="769051" y="4698891"/>
              <a:ext cx="739042" cy="271316"/>
            </a:xfrm>
            <a:custGeom>
              <a:avLst/>
              <a:gdLst/>
              <a:ahLst/>
              <a:cxnLst/>
              <a:rect l="l" t="t" r="r" b="b"/>
              <a:pathLst>
                <a:path w="5377" h="1974" extrusionOk="0">
                  <a:moveTo>
                    <a:pt x="2710" y="0"/>
                  </a:moveTo>
                  <a:cubicBezTo>
                    <a:pt x="1496" y="22"/>
                    <a:pt x="412" y="781"/>
                    <a:pt x="0" y="1908"/>
                  </a:cubicBezTo>
                  <a:lnTo>
                    <a:pt x="1149" y="1908"/>
                  </a:lnTo>
                  <a:lnTo>
                    <a:pt x="2428" y="1930"/>
                  </a:lnTo>
                  <a:lnTo>
                    <a:pt x="3751" y="1951"/>
                  </a:lnTo>
                  <a:lnTo>
                    <a:pt x="4835" y="1973"/>
                  </a:lnTo>
                  <a:lnTo>
                    <a:pt x="5312" y="1973"/>
                  </a:lnTo>
                  <a:cubicBezTo>
                    <a:pt x="5334" y="1973"/>
                    <a:pt x="5377" y="1973"/>
                    <a:pt x="5377" y="1930"/>
                  </a:cubicBezTo>
                  <a:cubicBezTo>
                    <a:pt x="5377" y="1930"/>
                    <a:pt x="5377" y="1908"/>
                    <a:pt x="5377" y="1908"/>
                  </a:cubicBezTo>
                  <a:cubicBezTo>
                    <a:pt x="5355" y="1865"/>
                    <a:pt x="5334" y="1843"/>
                    <a:pt x="5334" y="1800"/>
                  </a:cubicBezTo>
                  <a:cubicBezTo>
                    <a:pt x="5247" y="1605"/>
                    <a:pt x="5138" y="1388"/>
                    <a:pt x="5008" y="1214"/>
                  </a:cubicBezTo>
                  <a:cubicBezTo>
                    <a:pt x="4835" y="998"/>
                    <a:pt x="4662" y="802"/>
                    <a:pt x="4466" y="651"/>
                  </a:cubicBezTo>
                  <a:cubicBezTo>
                    <a:pt x="3968" y="239"/>
                    <a:pt x="3339" y="22"/>
                    <a:pt x="27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767;p42"/>
            <p:cNvSpPr/>
            <p:nvPr/>
          </p:nvSpPr>
          <p:spPr>
            <a:xfrm>
              <a:off x="1361992" y="4844858"/>
              <a:ext cx="41921" cy="41921"/>
            </a:xfrm>
            <a:custGeom>
              <a:avLst/>
              <a:gdLst/>
              <a:ahLst/>
              <a:cxnLst/>
              <a:rect l="l" t="t" r="r" b="b"/>
              <a:pathLst>
                <a:path w="305" h="305" extrusionOk="0">
                  <a:moveTo>
                    <a:pt x="152" y="1"/>
                  </a:moveTo>
                  <a:cubicBezTo>
                    <a:pt x="66" y="1"/>
                    <a:pt x="1" y="66"/>
                    <a:pt x="1" y="152"/>
                  </a:cubicBezTo>
                  <a:cubicBezTo>
                    <a:pt x="1" y="239"/>
                    <a:pt x="66" y="304"/>
                    <a:pt x="152" y="304"/>
                  </a:cubicBezTo>
                  <a:cubicBezTo>
                    <a:pt x="217" y="304"/>
                    <a:pt x="304" y="239"/>
                    <a:pt x="304" y="152"/>
                  </a:cubicBezTo>
                  <a:cubicBezTo>
                    <a:pt x="304" y="66"/>
                    <a:pt x="217" y="1"/>
                    <a:pt x="1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768;p42"/>
            <p:cNvSpPr/>
            <p:nvPr/>
          </p:nvSpPr>
          <p:spPr>
            <a:xfrm>
              <a:off x="1087925" y="4524748"/>
              <a:ext cx="244377" cy="239842"/>
            </a:xfrm>
            <a:custGeom>
              <a:avLst/>
              <a:gdLst/>
              <a:ahLst/>
              <a:cxnLst/>
              <a:rect l="l" t="t" r="r" b="b"/>
              <a:pathLst>
                <a:path w="1778" h="1745" extrusionOk="0">
                  <a:moveTo>
                    <a:pt x="805" y="0"/>
                  </a:moveTo>
                  <a:cubicBezTo>
                    <a:pt x="617" y="0"/>
                    <a:pt x="429" y="63"/>
                    <a:pt x="282" y="183"/>
                  </a:cubicBezTo>
                  <a:cubicBezTo>
                    <a:pt x="87" y="400"/>
                    <a:pt x="0" y="704"/>
                    <a:pt x="65" y="1007"/>
                  </a:cubicBezTo>
                  <a:cubicBezTo>
                    <a:pt x="152" y="1289"/>
                    <a:pt x="304" y="1549"/>
                    <a:pt x="542" y="1744"/>
                  </a:cubicBezTo>
                  <a:cubicBezTo>
                    <a:pt x="932" y="1701"/>
                    <a:pt x="1301" y="1701"/>
                    <a:pt x="1691" y="1657"/>
                  </a:cubicBezTo>
                  <a:cubicBezTo>
                    <a:pt x="1778" y="1376"/>
                    <a:pt x="1778" y="1072"/>
                    <a:pt x="1713" y="769"/>
                  </a:cubicBezTo>
                  <a:cubicBezTo>
                    <a:pt x="1626" y="465"/>
                    <a:pt x="1431" y="227"/>
                    <a:pt x="1149" y="75"/>
                  </a:cubicBezTo>
                  <a:cubicBezTo>
                    <a:pt x="1041" y="25"/>
                    <a:pt x="923" y="0"/>
                    <a:pt x="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769;p42"/>
            <p:cNvSpPr/>
            <p:nvPr/>
          </p:nvSpPr>
          <p:spPr>
            <a:xfrm>
              <a:off x="1478272" y="4942857"/>
              <a:ext cx="29826" cy="27352"/>
            </a:xfrm>
            <a:custGeom>
              <a:avLst/>
              <a:gdLst/>
              <a:ahLst/>
              <a:cxnLst/>
              <a:rect l="l" t="t" r="r" b="b"/>
              <a:pathLst>
                <a:path w="217" h="199" extrusionOk="0">
                  <a:moveTo>
                    <a:pt x="151" y="0"/>
                  </a:moveTo>
                  <a:cubicBezTo>
                    <a:pt x="72" y="0"/>
                    <a:pt x="0" y="99"/>
                    <a:pt x="0" y="198"/>
                  </a:cubicBezTo>
                  <a:lnTo>
                    <a:pt x="152" y="198"/>
                  </a:lnTo>
                  <a:cubicBezTo>
                    <a:pt x="174" y="198"/>
                    <a:pt x="217" y="198"/>
                    <a:pt x="217" y="155"/>
                  </a:cubicBezTo>
                  <a:cubicBezTo>
                    <a:pt x="217" y="133"/>
                    <a:pt x="217" y="111"/>
                    <a:pt x="217" y="111"/>
                  </a:cubicBezTo>
                  <a:cubicBezTo>
                    <a:pt x="195" y="68"/>
                    <a:pt x="174" y="46"/>
                    <a:pt x="174" y="3"/>
                  </a:cubicBezTo>
                  <a:cubicBezTo>
                    <a:pt x="166" y="1"/>
                    <a:pt x="159" y="0"/>
                    <a:pt x="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770;p42"/>
            <p:cNvSpPr/>
            <p:nvPr/>
          </p:nvSpPr>
          <p:spPr>
            <a:xfrm>
              <a:off x="1111703" y="4543853"/>
              <a:ext cx="170019" cy="155175"/>
            </a:xfrm>
            <a:custGeom>
              <a:avLst/>
              <a:gdLst/>
              <a:ahLst/>
              <a:cxnLst/>
              <a:rect l="l" t="t" r="r" b="b"/>
              <a:pathLst>
                <a:path w="1237" h="1129" fill="none" extrusionOk="0">
                  <a:moveTo>
                    <a:pt x="174" y="1128"/>
                  </a:moveTo>
                  <a:cubicBezTo>
                    <a:pt x="44" y="911"/>
                    <a:pt x="0" y="651"/>
                    <a:pt x="87" y="413"/>
                  </a:cubicBezTo>
                  <a:cubicBezTo>
                    <a:pt x="196" y="174"/>
                    <a:pt x="412" y="23"/>
                    <a:pt x="651" y="1"/>
                  </a:cubicBezTo>
                  <a:cubicBezTo>
                    <a:pt x="911" y="1"/>
                    <a:pt x="1150" y="153"/>
                    <a:pt x="1236" y="391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1676;p41"/>
          <p:cNvGrpSpPr/>
          <p:nvPr/>
        </p:nvGrpSpPr>
        <p:grpSpPr>
          <a:xfrm>
            <a:off x="8126976" y="3500621"/>
            <a:ext cx="1307970" cy="1585567"/>
            <a:chOff x="984958" y="1389758"/>
            <a:chExt cx="2723182" cy="3320192"/>
          </a:xfrm>
        </p:grpSpPr>
        <p:sp>
          <p:nvSpPr>
            <p:cNvPr id="49" name="Google Shape;1677;p41"/>
            <p:cNvSpPr/>
            <p:nvPr/>
          </p:nvSpPr>
          <p:spPr>
            <a:xfrm>
              <a:off x="1068396" y="3180618"/>
              <a:ext cx="2010190" cy="1529333"/>
            </a:xfrm>
            <a:custGeom>
              <a:avLst/>
              <a:gdLst/>
              <a:ahLst/>
              <a:cxnLst/>
              <a:rect l="l" t="t" r="r" b="b"/>
              <a:pathLst>
                <a:path w="11492" h="8743" extrusionOk="0">
                  <a:moveTo>
                    <a:pt x="5746" y="0"/>
                  </a:moveTo>
                  <a:cubicBezTo>
                    <a:pt x="2060" y="0"/>
                    <a:pt x="673" y="564"/>
                    <a:pt x="218" y="846"/>
                  </a:cubicBezTo>
                  <a:cubicBezTo>
                    <a:pt x="66" y="933"/>
                    <a:pt x="1" y="1084"/>
                    <a:pt x="1" y="1258"/>
                  </a:cubicBezTo>
                  <a:cubicBezTo>
                    <a:pt x="22" y="1301"/>
                    <a:pt x="22" y="1388"/>
                    <a:pt x="22" y="1431"/>
                  </a:cubicBezTo>
                  <a:lnTo>
                    <a:pt x="22" y="1540"/>
                  </a:lnTo>
                  <a:cubicBezTo>
                    <a:pt x="44" y="1778"/>
                    <a:pt x="87" y="2082"/>
                    <a:pt x="131" y="2450"/>
                  </a:cubicBezTo>
                  <a:cubicBezTo>
                    <a:pt x="131" y="2494"/>
                    <a:pt x="152" y="2537"/>
                    <a:pt x="152" y="2602"/>
                  </a:cubicBezTo>
                  <a:cubicBezTo>
                    <a:pt x="348" y="4055"/>
                    <a:pt x="803" y="6201"/>
                    <a:pt x="1670" y="7393"/>
                  </a:cubicBezTo>
                  <a:lnTo>
                    <a:pt x="1735" y="7458"/>
                  </a:lnTo>
                  <a:cubicBezTo>
                    <a:pt x="1974" y="7805"/>
                    <a:pt x="2299" y="8044"/>
                    <a:pt x="2689" y="8196"/>
                  </a:cubicBezTo>
                  <a:cubicBezTo>
                    <a:pt x="3716" y="8541"/>
                    <a:pt x="5046" y="8742"/>
                    <a:pt x="6283" y="8742"/>
                  </a:cubicBezTo>
                  <a:cubicBezTo>
                    <a:pt x="7840" y="8742"/>
                    <a:pt x="9252" y="8424"/>
                    <a:pt x="9735" y="7675"/>
                  </a:cubicBezTo>
                  <a:cubicBezTo>
                    <a:pt x="9844" y="7502"/>
                    <a:pt x="9930" y="7328"/>
                    <a:pt x="9995" y="7133"/>
                  </a:cubicBezTo>
                  <a:lnTo>
                    <a:pt x="10060" y="7003"/>
                  </a:lnTo>
                  <a:cubicBezTo>
                    <a:pt x="10537" y="5789"/>
                    <a:pt x="10993" y="3708"/>
                    <a:pt x="11253" y="2320"/>
                  </a:cubicBezTo>
                  <a:cubicBezTo>
                    <a:pt x="11275" y="2299"/>
                    <a:pt x="11275" y="2255"/>
                    <a:pt x="11275" y="2233"/>
                  </a:cubicBezTo>
                  <a:cubicBezTo>
                    <a:pt x="11340" y="1952"/>
                    <a:pt x="11383" y="1691"/>
                    <a:pt x="11426" y="1496"/>
                  </a:cubicBezTo>
                  <a:cubicBezTo>
                    <a:pt x="11426" y="1453"/>
                    <a:pt x="11426" y="1431"/>
                    <a:pt x="11448" y="1388"/>
                  </a:cubicBezTo>
                  <a:cubicBezTo>
                    <a:pt x="11470" y="1323"/>
                    <a:pt x="11470" y="1280"/>
                    <a:pt x="11470" y="1258"/>
                  </a:cubicBezTo>
                  <a:cubicBezTo>
                    <a:pt x="11491" y="1063"/>
                    <a:pt x="11405" y="868"/>
                    <a:pt x="11253" y="781"/>
                  </a:cubicBezTo>
                  <a:cubicBezTo>
                    <a:pt x="10733" y="499"/>
                    <a:pt x="9345" y="0"/>
                    <a:pt x="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678;p41"/>
            <p:cNvSpPr/>
            <p:nvPr/>
          </p:nvSpPr>
          <p:spPr>
            <a:xfrm>
              <a:off x="1072245" y="3423236"/>
              <a:ext cx="1998820" cy="152006"/>
            </a:xfrm>
            <a:custGeom>
              <a:avLst/>
              <a:gdLst/>
              <a:ahLst/>
              <a:cxnLst/>
              <a:rect l="l" t="t" r="r" b="b"/>
              <a:pathLst>
                <a:path w="11427" h="869" extrusionOk="0">
                  <a:moveTo>
                    <a:pt x="11426" y="1"/>
                  </a:moveTo>
                  <a:lnTo>
                    <a:pt x="11426" y="1"/>
                  </a:lnTo>
                  <a:cubicBezTo>
                    <a:pt x="10862" y="304"/>
                    <a:pt x="9410" y="781"/>
                    <a:pt x="5941" y="781"/>
                  </a:cubicBezTo>
                  <a:cubicBezTo>
                    <a:pt x="2060" y="781"/>
                    <a:pt x="521" y="283"/>
                    <a:pt x="0" y="44"/>
                  </a:cubicBezTo>
                  <a:lnTo>
                    <a:pt x="0" y="153"/>
                  </a:lnTo>
                  <a:cubicBezTo>
                    <a:pt x="586" y="413"/>
                    <a:pt x="2147" y="868"/>
                    <a:pt x="5941" y="868"/>
                  </a:cubicBezTo>
                  <a:cubicBezTo>
                    <a:pt x="9301" y="868"/>
                    <a:pt x="10776" y="435"/>
                    <a:pt x="11404" y="109"/>
                  </a:cubicBezTo>
                  <a:cubicBezTo>
                    <a:pt x="11404" y="66"/>
                    <a:pt x="11426" y="23"/>
                    <a:pt x="114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679;p41"/>
            <p:cNvSpPr/>
            <p:nvPr/>
          </p:nvSpPr>
          <p:spPr>
            <a:xfrm>
              <a:off x="1094984" y="3567372"/>
              <a:ext cx="1945644" cy="235268"/>
            </a:xfrm>
            <a:custGeom>
              <a:avLst/>
              <a:gdLst/>
              <a:ahLst/>
              <a:cxnLst/>
              <a:rect l="l" t="t" r="r" b="b"/>
              <a:pathLst>
                <a:path w="11123" h="1345" extrusionOk="0">
                  <a:moveTo>
                    <a:pt x="11101" y="1"/>
                  </a:moveTo>
                  <a:cubicBezTo>
                    <a:pt x="10949" y="66"/>
                    <a:pt x="10797" y="174"/>
                    <a:pt x="10689" y="304"/>
                  </a:cubicBezTo>
                  <a:cubicBezTo>
                    <a:pt x="10559" y="456"/>
                    <a:pt x="10429" y="543"/>
                    <a:pt x="10255" y="630"/>
                  </a:cubicBezTo>
                  <a:cubicBezTo>
                    <a:pt x="10212" y="635"/>
                    <a:pt x="10169" y="638"/>
                    <a:pt x="10125" y="638"/>
                  </a:cubicBezTo>
                  <a:cubicBezTo>
                    <a:pt x="9995" y="638"/>
                    <a:pt x="9865" y="613"/>
                    <a:pt x="9735" y="564"/>
                  </a:cubicBezTo>
                  <a:cubicBezTo>
                    <a:pt x="9605" y="516"/>
                    <a:pt x="9475" y="491"/>
                    <a:pt x="9336" y="491"/>
                  </a:cubicBezTo>
                  <a:cubicBezTo>
                    <a:pt x="9289" y="491"/>
                    <a:pt x="9242" y="494"/>
                    <a:pt x="9193" y="499"/>
                  </a:cubicBezTo>
                  <a:cubicBezTo>
                    <a:pt x="9020" y="564"/>
                    <a:pt x="8868" y="651"/>
                    <a:pt x="8738" y="781"/>
                  </a:cubicBezTo>
                  <a:cubicBezTo>
                    <a:pt x="8608" y="911"/>
                    <a:pt x="8456" y="998"/>
                    <a:pt x="8282" y="1041"/>
                  </a:cubicBezTo>
                  <a:cubicBezTo>
                    <a:pt x="8253" y="1045"/>
                    <a:pt x="8223" y="1047"/>
                    <a:pt x="8193" y="1047"/>
                  </a:cubicBezTo>
                  <a:cubicBezTo>
                    <a:pt x="8050" y="1047"/>
                    <a:pt x="7910" y="1005"/>
                    <a:pt x="7784" y="933"/>
                  </a:cubicBezTo>
                  <a:cubicBezTo>
                    <a:pt x="7610" y="868"/>
                    <a:pt x="7437" y="825"/>
                    <a:pt x="7263" y="825"/>
                  </a:cubicBezTo>
                  <a:cubicBezTo>
                    <a:pt x="7090" y="846"/>
                    <a:pt x="6917" y="933"/>
                    <a:pt x="6786" y="1041"/>
                  </a:cubicBezTo>
                  <a:cubicBezTo>
                    <a:pt x="6635" y="1150"/>
                    <a:pt x="6483" y="1215"/>
                    <a:pt x="6310" y="1237"/>
                  </a:cubicBezTo>
                  <a:cubicBezTo>
                    <a:pt x="6136" y="1237"/>
                    <a:pt x="5963" y="1172"/>
                    <a:pt x="5811" y="1085"/>
                  </a:cubicBezTo>
                  <a:cubicBezTo>
                    <a:pt x="5659" y="976"/>
                    <a:pt x="5486" y="933"/>
                    <a:pt x="5312" y="911"/>
                  </a:cubicBezTo>
                  <a:cubicBezTo>
                    <a:pt x="5117" y="911"/>
                    <a:pt x="4944" y="976"/>
                    <a:pt x="4792" y="1063"/>
                  </a:cubicBezTo>
                  <a:cubicBezTo>
                    <a:pt x="4666" y="1170"/>
                    <a:pt x="4515" y="1220"/>
                    <a:pt x="4362" y="1220"/>
                  </a:cubicBezTo>
                  <a:cubicBezTo>
                    <a:pt x="4173" y="1220"/>
                    <a:pt x="3982" y="1142"/>
                    <a:pt x="3838" y="998"/>
                  </a:cubicBezTo>
                  <a:cubicBezTo>
                    <a:pt x="3686" y="890"/>
                    <a:pt x="3534" y="803"/>
                    <a:pt x="3339" y="760"/>
                  </a:cubicBezTo>
                  <a:cubicBezTo>
                    <a:pt x="3166" y="760"/>
                    <a:pt x="2992" y="803"/>
                    <a:pt x="2819" y="868"/>
                  </a:cubicBezTo>
                  <a:cubicBezTo>
                    <a:pt x="2667" y="955"/>
                    <a:pt x="2494" y="976"/>
                    <a:pt x="2320" y="976"/>
                  </a:cubicBezTo>
                  <a:cubicBezTo>
                    <a:pt x="2147" y="911"/>
                    <a:pt x="1995" y="825"/>
                    <a:pt x="1865" y="695"/>
                  </a:cubicBezTo>
                  <a:cubicBezTo>
                    <a:pt x="1699" y="499"/>
                    <a:pt x="1460" y="397"/>
                    <a:pt x="1213" y="397"/>
                  </a:cubicBezTo>
                  <a:cubicBezTo>
                    <a:pt x="1105" y="397"/>
                    <a:pt x="995" y="416"/>
                    <a:pt x="889" y="456"/>
                  </a:cubicBezTo>
                  <a:cubicBezTo>
                    <a:pt x="777" y="498"/>
                    <a:pt x="665" y="522"/>
                    <a:pt x="553" y="522"/>
                  </a:cubicBezTo>
                  <a:cubicBezTo>
                    <a:pt x="492" y="522"/>
                    <a:pt x="430" y="515"/>
                    <a:pt x="369" y="499"/>
                  </a:cubicBezTo>
                  <a:cubicBezTo>
                    <a:pt x="217" y="434"/>
                    <a:pt x="87" y="348"/>
                    <a:pt x="0" y="218"/>
                  </a:cubicBezTo>
                  <a:lnTo>
                    <a:pt x="0" y="218"/>
                  </a:lnTo>
                  <a:cubicBezTo>
                    <a:pt x="0" y="261"/>
                    <a:pt x="22" y="326"/>
                    <a:pt x="22" y="369"/>
                  </a:cubicBezTo>
                  <a:cubicBezTo>
                    <a:pt x="109" y="456"/>
                    <a:pt x="217" y="543"/>
                    <a:pt x="347" y="586"/>
                  </a:cubicBezTo>
                  <a:cubicBezTo>
                    <a:pt x="416" y="602"/>
                    <a:pt x="483" y="609"/>
                    <a:pt x="548" y="609"/>
                  </a:cubicBezTo>
                  <a:cubicBezTo>
                    <a:pt x="668" y="609"/>
                    <a:pt x="785" y="585"/>
                    <a:pt x="911" y="543"/>
                  </a:cubicBezTo>
                  <a:cubicBezTo>
                    <a:pt x="1022" y="511"/>
                    <a:pt x="1145" y="491"/>
                    <a:pt x="1262" y="491"/>
                  </a:cubicBezTo>
                  <a:cubicBezTo>
                    <a:pt x="1305" y="491"/>
                    <a:pt x="1347" y="494"/>
                    <a:pt x="1388" y="499"/>
                  </a:cubicBezTo>
                  <a:cubicBezTo>
                    <a:pt x="1561" y="564"/>
                    <a:pt x="1692" y="651"/>
                    <a:pt x="1822" y="781"/>
                  </a:cubicBezTo>
                  <a:cubicBezTo>
                    <a:pt x="1970" y="970"/>
                    <a:pt x="2203" y="1075"/>
                    <a:pt x="2441" y="1075"/>
                  </a:cubicBezTo>
                  <a:cubicBezTo>
                    <a:pt x="2585" y="1075"/>
                    <a:pt x="2731" y="1037"/>
                    <a:pt x="2862" y="955"/>
                  </a:cubicBezTo>
                  <a:cubicBezTo>
                    <a:pt x="3014" y="890"/>
                    <a:pt x="3166" y="868"/>
                    <a:pt x="3339" y="868"/>
                  </a:cubicBezTo>
                  <a:cubicBezTo>
                    <a:pt x="3491" y="890"/>
                    <a:pt x="3643" y="976"/>
                    <a:pt x="3795" y="1085"/>
                  </a:cubicBezTo>
                  <a:cubicBezTo>
                    <a:pt x="3925" y="1193"/>
                    <a:pt x="4098" y="1280"/>
                    <a:pt x="4293" y="1302"/>
                  </a:cubicBezTo>
                  <a:cubicBezTo>
                    <a:pt x="4488" y="1302"/>
                    <a:pt x="4683" y="1258"/>
                    <a:pt x="4835" y="1150"/>
                  </a:cubicBezTo>
                  <a:cubicBezTo>
                    <a:pt x="4987" y="1063"/>
                    <a:pt x="5139" y="998"/>
                    <a:pt x="5312" y="998"/>
                  </a:cubicBezTo>
                  <a:cubicBezTo>
                    <a:pt x="5486" y="1020"/>
                    <a:pt x="5637" y="1063"/>
                    <a:pt x="5767" y="1172"/>
                  </a:cubicBezTo>
                  <a:cubicBezTo>
                    <a:pt x="5941" y="1258"/>
                    <a:pt x="6114" y="1323"/>
                    <a:pt x="6288" y="1345"/>
                  </a:cubicBezTo>
                  <a:lnTo>
                    <a:pt x="6310" y="1345"/>
                  </a:lnTo>
                  <a:cubicBezTo>
                    <a:pt x="6505" y="1302"/>
                    <a:pt x="6678" y="1237"/>
                    <a:pt x="6830" y="1107"/>
                  </a:cubicBezTo>
                  <a:cubicBezTo>
                    <a:pt x="6960" y="1020"/>
                    <a:pt x="7112" y="955"/>
                    <a:pt x="7285" y="911"/>
                  </a:cubicBezTo>
                  <a:cubicBezTo>
                    <a:pt x="7437" y="911"/>
                    <a:pt x="7610" y="955"/>
                    <a:pt x="7762" y="1020"/>
                  </a:cubicBezTo>
                  <a:cubicBezTo>
                    <a:pt x="7936" y="1107"/>
                    <a:pt x="8109" y="1150"/>
                    <a:pt x="8304" y="1150"/>
                  </a:cubicBezTo>
                  <a:cubicBezTo>
                    <a:pt x="8478" y="1085"/>
                    <a:pt x="8651" y="998"/>
                    <a:pt x="8803" y="868"/>
                  </a:cubicBezTo>
                  <a:cubicBezTo>
                    <a:pt x="8911" y="760"/>
                    <a:pt x="9063" y="673"/>
                    <a:pt x="9215" y="608"/>
                  </a:cubicBezTo>
                  <a:cubicBezTo>
                    <a:pt x="9388" y="608"/>
                    <a:pt x="9540" y="630"/>
                    <a:pt x="9713" y="673"/>
                  </a:cubicBezTo>
                  <a:cubicBezTo>
                    <a:pt x="9824" y="728"/>
                    <a:pt x="9944" y="755"/>
                    <a:pt x="10062" y="755"/>
                  </a:cubicBezTo>
                  <a:cubicBezTo>
                    <a:pt x="10315" y="755"/>
                    <a:pt x="10563" y="634"/>
                    <a:pt x="10711" y="413"/>
                  </a:cubicBezTo>
                  <a:cubicBezTo>
                    <a:pt x="10819" y="283"/>
                    <a:pt x="10949" y="174"/>
                    <a:pt x="11101" y="109"/>
                  </a:cubicBezTo>
                  <a:cubicBezTo>
                    <a:pt x="11123" y="88"/>
                    <a:pt x="11123" y="44"/>
                    <a:pt x="11123" y="22"/>
                  </a:cubicBezTo>
                  <a:lnTo>
                    <a:pt x="1110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680;p41"/>
            <p:cNvSpPr/>
            <p:nvPr/>
          </p:nvSpPr>
          <p:spPr>
            <a:xfrm>
              <a:off x="1364189" y="4405602"/>
              <a:ext cx="1464080" cy="220049"/>
            </a:xfrm>
            <a:custGeom>
              <a:avLst/>
              <a:gdLst/>
              <a:ahLst/>
              <a:cxnLst/>
              <a:rect l="l" t="t" r="r" b="b"/>
              <a:pathLst>
                <a:path w="8370" h="1258" extrusionOk="0">
                  <a:moveTo>
                    <a:pt x="8369" y="0"/>
                  </a:moveTo>
                  <a:lnTo>
                    <a:pt x="8369" y="0"/>
                  </a:lnTo>
                  <a:cubicBezTo>
                    <a:pt x="8066" y="174"/>
                    <a:pt x="7827" y="390"/>
                    <a:pt x="7632" y="672"/>
                  </a:cubicBezTo>
                  <a:cubicBezTo>
                    <a:pt x="7567" y="434"/>
                    <a:pt x="7351" y="239"/>
                    <a:pt x="7090" y="174"/>
                  </a:cubicBezTo>
                  <a:cubicBezTo>
                    <a:pt x="7043" y="166"/>
                    <a:pt x="6994" y="163"/>
                    <a:pt x="6946" y="163"/>
                  </a:cubicBezTo>
                  <a:cubicBezTo>
                    <a:pt x="6708" y="163"/>
                    <a:pt x="6468" y="250"/>
                    <a:pt x="6288" y="412"/>
                  </a:cubicBezTo>
                  <a:cubicBezTo>
                    <a:pt x="6093" y="586"/>
                    <a:pt x="5941" y="781"/>
                    <a:pt x="5833" y="1019"/>
                  </a:cubicBezTo>
                  <a:cubicBezTo>
                    <a:pt x="5663" y="477"/>
                    <a:pt x="5196" y="211"/>
                    <a:pt x="4728" y="211"/>
                  </a:cubicBezTo>
                  <a:cubicBezTo>
                    <a:pt x="4242" y="211"/>
                    <a:pt x="3754" y="499"/>
                    <a:pt x="3600" y="1063"/>
                  </a:cubicBezTo>
                  <a:cubicBezTo>
                    <a:pt x="3470" y="802"/>
                    <a:pt x="3275" y="564"/>
                    <a:pt x="3036" y="412"/>
                  </a:cubicBezTo>
                  <a:cubicBezTo>
                    <a:pt x="2841" y="287"/>
                    <a:pt x="2619" y="224"/>
                    <a:pt x="2399" y="224"/>
                  </a:cubicBezTo>
                  <a:cubicBezTo>
                    <a:pt x="2277" y="224"/>
                    <a:pt x="2155" y="243"/>
                    <a:pt x="2039" y="282"/>
                  </a:cubicBezTo>
                  <a:cubicBezTo>
                    <a:pt x="1757" y="390"/>
                    <a:pt x="1562" y="629"/>
                    <a:pt x="1475" y="911"/>
                  </a:cubicBezTo>
                  <a:cubicBezTo>
                    <a:pt x="1302" y="586"/>
                    <a:pt x="998" y="369"/>
                    <a:pt x="651" y="304"/>
                  </a:cubicBezTo>
                  <a:cubicBezTo>
                    <a:pt x="600" y="299"/>
                    <a:pt x="548" y="296"/>
                    <a:pt x="495" y="296"/>
                  </a:cubicBezTo>
                  <a:cubicBezTo>
                    <a:pt x="324" y="296"/>
                    <a:pt x="150" y="324"/>
                    <a:pt x="1" y="390"/>
                  </a:cubicBezTo>
                  <a:lnTo>
                    <a:pt x="44" y="477"/>
                  </a:lnTo>
                  <a:cubicBezTo>
                    <a:pt x="193" y="411"/>
                    <a:pt x="342" y="383"/>
                    <a:pt x="491" y="383"/>
                  </a:cubicBezTo>
                  <a:cubicBezTo>
                    <a:pt x="537" y="383"/>
                    <a:pt x="583" y="385"/>
                    <a:pt x="630" y="390"/>
                  </a:cubicBezTo>
                  <a:cubicBezTo>
                    <a:pt x="1020" y="455"/>
                    <a:pt x="1323" y="737"/>
                    <a:pt x="1475" y="1084"/>
                  </a:cubicBezTo>
                  <a:cubicBezTo>
                    <a:pt x="1475" y="1106"/>
                    <a:pt x="1497" y="1128"/>
                    <a:pt x="1518" y="1128"/>
                  </a:cubicBezTo>
                  <a:cubicBezTo>
                    <a:pt x="1540" y="1106"/>
                    <a:pt x="1562" y="1084"/>
                    <a:pt x="1562" y="1084"/>
                  </a:cubicBezTo>
                  <a:cubicBezTo>
                    <a:pt x="1562" y="759"/>
                    <a:pt x="1779" y="477"/>
                    <a:pt x="2082" y="369"/>
                  </a:cubicBezTo>
                  <a:cubicBezTo>
                    <a:pt x="2193" y="329"/>
                    <a:pt x="2308" y="310"/>
                    <a:pt x="2421" y="310"/>
                  </a:cubicBezTo>
                  <a:cubicBezTo>
                    <a:pt x="2615" y="310"/>
                    <a:pt x="2806" y="367"/>
                    <a:pt x="2971" y="477"/>
                  </a:cubicBezTo>
                  <a:cubicBezTo>
                    <a:pt x="3253" y="672"/>
                    <a:pt x="3448" y="911"/>
                    <a:pt x="3578" y="1214"/>
                  </a:cubicBezTo>
                  <a:cubicBezTo>
                    <a:pt x="3600" y="1236"/>
                    <a:pt x="3600" y="1236"/>
                    <a:pt x="3621" y="1258"/>
                  </a:cubicBezTo>
                  <a:cubicBezTo>
                    <a:pt x="3643" y="1236"/>
                    <a:pt x="3665" y="1236"/>
                    <a:pt x="3665" y="1214"/>
                  </a:cubicBezTo>
                  <a:cubicBezTo>
                    <a:pt x="3776" y="626"/>
                    <a:pt x="4256" y="328"/>
                    <a:pt x="4733" y="328"/>
                  </a:cubicBezTo>
                  <a:cubicBezTo>
                    <a:pt x="5188" y="328"/>
                    <a:pt x="5641" y="599"/>
                    <a:pt x="5768" y="1149"/>
                  </a:cubicBezTo>
                  <a:cubicBezTo>
                    <a:pt x="5789" y="1171"/>
                    <a:pt x="5789" y="1193"/>
                    <a:pt x="5811" y="1193"/>
                  </a:cubicBezTo>
                  <a:cubicBezTo>
                    <a:pt x="5833" y="1193"/>
                    <a:pt x="5855" y="1171"/>
                    <a:pt x="5855" y="1171"/>
                  </a:cubicBezTo>
                  <a:cubicBezTo>
                    <a:pt x="5963" y="911"/>
                    <a:pt x="6115" y="672"/>
                    <a:pt x="6332" y="499"/>
                  </a:cubicBezTo>
                  <a:cubicBezTo>
                    <a:pt x="6494" y="337"/>
                    <a:pt x="6716" y="249"/>
                    <a:pt x="6935" y="249"/>
                  </a:cubicBezTo>
                  <a:cubicBezTo>
                    <a:pt x="6980" y="249"/>
                    <a:pt x="7025" y="253"/>
                    <a:pt x="7069" y="260"/>
                  </a:cubicBezTo>
                  <a:cubicBezTo>
                    <a:pt x="7329" y="325"/>
                    <a:pt x="7524" y="542"/>
                    <a:pt x="7567" y="802"/>
                  </a:cubicBezTo>
                  <a:cubicBezTo>
                    <a:pt x="7567" y="824"/>
                    <a:pt x="7567" y="846"/>
                    <a:pt x="7589" y="846"/>
                  </a:cubicBezTo>
                  <a:cubicBezTo>
                    <a:pt x="7595" y="852"/>
                    <a:pt x="7602" y="855"/>
                    <a:pt x="7607" y="855"/>
                  </a:cubicBezTo>
                  <a:cubicBezTo>
                    <a:pt x="7622" y="855"/>
                    <a:pt x="7632" y="839"/>
                    <a:pt x="7632" y="824"/>
                  </a:cubicBezTo>
                  <a:cubicBezTo>
                    <a:pt x="7806" y="542"/>
                    <a:pt x="8023" y="304"/>
                    <a:pt x="8304" y="130"/>
                  </a:cubicBezTo>
                  <a:lnTo>
                    <a:pt x="83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681;p41"/>
            <p:cNvSpPr/>
            <p:nvPr/>
          </p:nvSpPr>
          <p:spPr>
            <a:xfrm>
              <a:off x="1129094" y="3218576"/>
              <a:ext cx="1900165" cy="295966"/>
            </a:xfrm>
            <a:custGeom>
              <a:avLst/>
              <a:gdLst/>
              <a:ahLst/>
              <a:cxnLst/>
              <a:rect l="l" t="t" r="r" b="b"/>
              <a:pathLst>
                <a:path w="10863" h="1692" extrusionOk="0">
                  <a:moveTo>
                    <a:pt x="5421" y="0"/>
                  </a:moveTo>
                  <a:cubicBezTo>
                    <a:pt x="2429" y="0"/>
                    <a:pt x="1" y="390"/>
                    <a:pt x="1" y="846"/>
                  </a:cubicBezTo>
                  <a:cubicBezTo>
                    <a:pt x="1" y="911"/>
                    <a:pt x="22" y="954"/>
                    <a:pt x="66" y="976"/>
                  </a:cubicBezTo>
                  <a:cubicBezTo>
                    <a:pt x="478" y="1388"/>
                    <a:pt x="2689" y="1691"/>
                    <a:pt x="5421" y="1691"/>
                  </a:cubicBezTo>
                  <a:cubicBezTo>
                    <a:pt x="8174" y="1691"/>
                    <a:pt x="10451" y="1388"/>
                    <a:pt x="10819" y="976"/>
                  </a:cubicBezTo>
                  <a:cubicBezTo>
                    <a:pt x="10841" y="932"/>
                    <a:pt x="10863" y="889"/>
                    <a:pt x="10863" y="846"/>
                  </a:cubicBezTo>
                  <a:cubicBezTo>
                    <a:pt x="10863" y="390"/>
                    <a:pt x="8434" y="0"/>
                    <a:pt x="5421" y="0"/>
                  </a:cubicBezTo>
                  <a:close/>
                </a:path>
              </a:pathLst>
            </a:custGeom>
            <a:solidFill>
              <a:srgbClr val="4E4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682;p41"/>
            <p:cNvSpPr/>
            <p:nvPr/>
          </p:nvSpPr>
          <p:spPr>
            <a:xfrm>
              <a:off x="2338855" y="3298166"/>
              <a:ext cx="682891" cy="212529"/>
            </a:xfrm>
            <a:custGeom>
              <a:avLst/>
              <a:gdLst/>
              <a:ahLst/>
              <a:cxnLst/>
              <a:rect l="l" t="t" r="r" b="b"/>
              <a:pathLst>
                <a:path w="3904" h="1215" extrusionOk="0">
                  <a:moveTo>
                    <a:pt x="1432" y="0"/>
                  </a:moveTo>
                  <a:cubicBezTo>
                    <a:pt x="1258" y="217"/>
                    <a:pt x="1085" y="391"/>
                    <a:pt x="911" y="564"/>
                  </a:cubicBezTo>
                  <a:cubicBezTo>
                    <a:pt x="629" y="824"/>
                    <a:pt x="326" y="1019"/>
                    <a:pt x="1" y="1215"/>
                  </a:cubicBezTo>
                  <a:cubicBezTo>
                    <a:pt x="2039" y="1128"/>
                    <a:pt x="3600" y="846"/>
                    <a:pt x="3903" y="521"/>
                  </a:cubicBezTo>
                  <a:cubicBezTo>
                    <a:pt x="3643" y="304"/>
                    <a:pt x="2732" y="109"/>
                    <a:pt x="14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683;p41"/>
            <p:cNvSpPr/>
            <p:nvPr/>
          </p:nvSpPr>
          <p:spPr>
            <a:xfrm>
              <a:off x="1140464" y="3282073"/>
              <a:ext cx="1448869" cy="232470"/>
            </a:xfrm>
            <a:custGeom>
              <a:avLst/>
              <a:gdLst/>
              <a:ahLst/>
              <a:cxnLst/>
              <a:rect l="l" t="t" r="r" b="b"/>
              <a:pathLst>
                <a:path w="8283" h="1329" extrusionOk="0">
                  <a:moveTo>
                    <a:pt x="5937" y="0"/>
                  </a:moveTo>
                  <a:cubicBezTo>
                    <a:pt x="5752" y="0"/>
                    <a:pt x="5566" y="2"/>
                    <a:pt x="5377" y="6"/>
                  </a:cubicBezTo>
                  <a:lnTo>
                    <a:pt x="4879" y="6"/>
                  </a:lnTo>
                  <a:cubicBezTo>
                    <a:pt x="4772" y="4"/>
                    <a:pt x="4665" y="3"/>
                    <a:pt x="4558" y="3"/>
                  </a:cubicBezTo>
                  <a:cubicBezTo>
                    <a:pt x="3407" y="3"/>
                    <a:pt x="2257" y="107"/>
                    <a:pt x="1106" y="266"/>
                  </a:cubicBezTo>
                  <a:cubicBezTo>
                    <a:pt x="521" y="374"/>
                    <a:pt x="131" y="483"/>
                    <a:pt x="1" y="613"/>
                  </a:cubicBezTo>
                  <a:cubicBezTo>
                    <a:pt x="217" y="851"/>
                    <a:pt x="976" y="1025"/>
                    <a:pt x="2060" y="1155"/>
                  </a:cubicBezTo>
                  <a:cubicBezTo>
                    <a:pt x="2841" y="1263"/>
                    <a:pt x="3795" y="1307"/>
                    <a:pt x="4814" y="1328"/>
                  </a:cubicBezTo>
                  <a:lnTo>
                    <a:pt x="5356" y="1328"/>
                  </a:lnTo>
                  <a:cubicBezTo>
                    <a:pt x="5876" y="1328"/>
                    <a:pt x="6375" y="1328"/>
                    <a:pt x="6852" y="1307"/>
                  </a:cubicBezTo>
                  <a:cubicBezTo>
                    <a:pt x="7177" y="1111"/>
                    <a:pt x="7480" y="916"/>
                    <a:pt x="7762" y="656"/>
                  </a:cubicBezTo>
                  <a:cubicBezTo>
                    <a:pt x="7936" y="483"/>
                    <a:pt x="8109" y="309"/>
                    <a:pt x="8283" y="92"/>
                  </a:cubicBezTo>
                  <a:cubicBezTo>
                    <a:pt x="7605" y="39"/>
                    <a:pt x="6795" y="0"/>
                    <a:pt x="59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684;p41"/>
            <p:cNvSpPr/>
            <p:nvPr/>
          </p:nvSpPr>
          <p:spPr>
            <a:xfrm>
              <a:off x="2976096" y="2855611"/>
              <a:ext cx="732044" cy="715776"/>
            </a:xfrm>
            <a:custGeom>
              <a:avLst/>
              <a:gdLst/>
              <a:ahLst/>
              <a:cxnLst/>
              <a:rect l="l" t="t" r="r" b="b"/>
              <a:pathLst>
                <a:path w="4185" h="4092" extrusionOk="0">
                  <a:moveTo>
                    <a:pt x="819" y="0"/>
                  </a:moveTo>
                  <a:cubicBezTo>
                    <a:pt x="793" y="0"/>
                    <a:pt x="766" y="5"/>
                    <a:pt x="737" y="16"/>
                  </a:cubicBezTo>
                  <a:cubicBezTo>
                    <a:pt x="520" y="102"/>
                    <a:pt x="325" y="276"/>
                    <a:pt x="217" y="471"/>
                  </a:cubicBezTo>
                  <a:cubicBezTo>
                    <a:pt x="43" y="731"/>
                    <a:pt x="0" y="1035"/>
                    <a:pt x="65" y="1316"/>
                  </a:cubicBezTo>
                  <a:cubicBezTo>
                    <a:pt x="130" y="1598"/>
                    <a:pt x="260" y="1858"/>
                    <a:pt x="434" y="2097"/>
                  </a:cubicBezTo>
                  <a:cubicBezTo>
                    <a:pt x="715" y="2530"/>
                    <a:pt x="997" y="2964"/>
                    <a:pt x="1258" y="3398"/>
                  </a:cubicBezTo>
                  <a:cubicBezTo>
                    <a:pt x="1366" y="3549"/>
                    <a:pt x="1474" y="3701"/>
                    <a:pt x="1604" y="3831"/>
                  </a:cubicBezTo>
                  <a:cubicBezTo>
                    <a:pt x="1648" y="3875"/>
                    <a:pt x="1691" y="3918"/>
                    <a:pt x="1734" y="3961"/>
                  </a:cubicBezTo>
                  <a:cubicBezTo>
                    <a:pt x="1800" y="3983"/>
                    <a:pt x="1865" y="4026"/>
                    <a:pt x="1930" y="4048"/>
                  </a:cubicBezTo>
                  <a:cubicBezTo>
                    <a:pt x="2038" y="4070"/>
                    <a:pt x="2146" y="4070"/>
                    <a:pt x="2233" y="4070"/>
                  </a:cubicBezTo>
                  <a:lnTo>
                    <a:pt x="2298" y="4070"/>
                  </a:lnTo>
                  <a:cubicBezTo>
                    <a:pt x="2407" y="4048"/>
                    <a:pt x="2493" y="4048"/>
                    <a:pt x="2602" y="4048"/>
                  </a:cubicBezTo>
                  <a:lnTo>
                    <a:pt x="2710" y="4048"/>
                  </a:lnTo>
                  <a:cubicBezTo>
                    <a:pt x="2949" y="4048"/>
                    <a:pt x="3165" y="4091"/>
                    <a:pt x="3382" y="4091"/>
                  </a:cubicBezTo>
                  <a:lnTo>
                    <a:pt x="3447" y="4091"/>
                  </a:lnTo>
                  <a:cubicBezTo>
                    <a:pt x="3534" y="4091"/>
                    <a:pt x="3621" y="4091"/>
                    <a:pt x="3707" y="4070"/>
                  </a:cubicBezTo>
                  <a:cubicBezTo>
                    <a:pt x="3816" y="4048"/>
                    <a:pt x="3903" y="4005"/>
                    <a:pt x="3989" y="3961"/>
                  </a:cubicBezTo>
                  <a:lnTo>
                    <a:pt x="4033" y="3918"/>
                  </a:lnTo>
                  <a:cubicBezTo>
                    <a:pt x="4076" y="3875"/>
                    <a:pt x="4119" y="3831"/>
                    <a:pt x="4141" y="3766"/>
                  </a:cubicBezTo>
                  <a:cubicBezTo>
                    <a:pt x="4184" y="3571"/>
                    <a:pt x="4141" y="3376"/>
                    <a:pt x="4033" y="3224"/>
                  </a:cubicBezTo>
                  <a:lnTo>
                    <a:pt x="3989" y="3181"/>
                  </a:lnTo>
                  <a:cubicBezTo>
                    <a:pt x="3968" y="3138"/>
                    <a:pt x="3946" y="3094"/>
                    <a:pt x="3903" y="3051"/>
                  </a:cubicBezTo>
                  <a:cubicBezTo>
                    <a:pt x="3664" y="2769"/>
                    <a:pt x="3404" y="2530"/>
                    <a:pt x="3122" y="2292"/>
                  </a:cubicBezTo>
                  <a:cubicBezTo>
                    <a:pt x="2884" y="2097"/>
                    <a:pt x="2645" y="1880"/>
                    <a:pt x="2407" y="1642"/>
                  </a:cubicBezTo>
                  <a:cubicBezTo>
                    <a:pt x="1995" y="1251"/>
                    <a:pt x="1604" y="818"/>
                    <a:pt x="1236" y="384"/>
                  </a:cubicBezTo>
                  <a:cubicBezTo>
                    <a:pt x="1122" y="251"/>
                    <a:pt x="1007" y="0"/>
                    <a:pt x="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685;p41"/>
            <p:cNvSpPr/>
            <p:nvPr/>
          </p:nvSpPr>
          <p:spPr>
            <a:xfrm>
              <a:off x="3032946" y="3059221"/>
              <a:ext cx="345294" cy="508320"/>
            </a:xfrm>
            <a:custGeom>
              <a:avLst/>
              <a:gdLst/>
              <a:ahLst/>
              <a:cxnLst/>
              <a:rect l="l" t="t" r="r" b="b"/>
              <a:pathLst>
                <a:path w="1974" h="2906" extrusionOk="0">
                  <a:moveTo>
                    <a:pt x="0" y="1"/>
                  </a:moveTo>
                  <a:cubicBezTo>
                    <a:pt x="499" y="1063"/>
                    <a:pt x="1149" y="2039"/>
                    <a:pt x="1908" y="2906"/>
                  </a:cubicBezTo>
                  <a:lnTo>
                    <a:pt x="1973" y="2906"/>
                  </a:lnTo>
                  <a:cubicBezTo>
                    <a:pt x="1193" y="2039"/>
                    <a:pt x="542" y="1041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686;p41"/>
            <p:cNvSpPr/>
            <p:nvPr/>
          </p:nvSpPr>
          <p:spPr>
            <a:xfrm>
              <a:off x="3082274" y="3009893"/>
              <a:ext cx="368033" cy="553974"/>
            </a:xfrm>
            <a:custGeom>
              <a:avLst/>
              <a:gdLst/>
              <a:ahLst/>
              <a:cxnLst/>
              <a:rect l="l" t="t" r="r" b="b"/>
              <a:pathLst>
                <a:path w="2104" h="3167" extrusionOk="0">
                  <a:moveTo>
                    <a:pt x="43" y="1"/>
                  </a:moveTo>
                  <a:lnTo>
                    <a:pt x="0" y="22"/>
                  </a:lnTo>
                  <a:cubicBezTo>
                    <a:pt x="542" y="1128"/>
                    <a:pt x="1236" y="2191"/>
                    <a:pt x="2038" y="3166"/>
                  </a:cubicBezTo>
                  <a:lnTo>
                    <a:pt x="2103" y="3166"/>
                  </a:lnTo>
                  <a:cubicBezTo>
                    <a:pt x="1301" y="2191"/>
                    <a:pt x="607" y="1128"/>
                    <a:pt x="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687;p41"/>
            <p:cNvSpPr/>
            <p:nvPr/>
          </p:nvSpPr>
          <p:spPr>
            <a:xfrm>
              <a:off x="3108687" y="2971935"/>
              <a:ext cx="474210" cy="599454"/>
            </a:xfrm>
            <a:custGeom>
              <a:avLst/>
              <a:gdLst/>
              <a:ahLst/>
              <a:cxnLst/>
              <a:rect l="l" t="t" r="r" b="b"/>
              <a:pathLst>
                <a:path w="2711" h="3427" extrusionOk="0">
                  <a:moveTo>
                    <a:pt x="44" y="1"/>
                  </a:moveTo>
                  <a:lnTo>
                    <a:pt x="1" y="23"/>
                  </a:lnTo>
                  <a:cubicBezTo>
                    <a:pt x="456" y="738"/>
                    <a:pt x="911" y="1475"/>
                    <a:pt x="1432" y="2147"/>
                  </a:cubicBezTo>
                  <a:cubicBezTo>
                    <a:pt x="1800" y="2603"/>
                    <a:pt x="2191" y="3036"/>
                    <a:pt x="2624" y="3426"/>
                  </a:cubicBezTo>
                  <a:lnTo>
                    <a:pt x="2711" y="3426"/>
                  </a:lnTo>
                  <a:cubicBezTo>
                    <a:pt x="2256" y="3036"/>
                    <a:pt x="1844" y="2603"/>
                    <a:pt x="1475" y="2126"/>
                  </a:cubicBezTo>
                  <a:cubicBezTo>
                    <a:pt x="955" y="1432"/>
                    <a:pt x="478" y="738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688;p41"/>
            <p:cNvSpPr/>
            <p:nvPr/>
          </p:nvSpPr>
          <p:spPr>
            <a:xfrm>
              <a:off x="2983618" y="3055373"/>
              <a:ext cx="295966" cy="493277"/>
            </a:xfrm>
            <a:custGeom>
              <a:avLst/>
              <a:gdLst/>
              <a:ahLst/>
              <a:cxnLst/>
              <a:rect l="l" t="t" r="r" b="b"/>
              <a:pathLst>
                <a:path w="1692" h="2820" extrusionOk="0">
                  <a:moveTo>
                    <a:pt x="44" y="1"/>
                  </a:moveTo>
                  <a:lnTo>
                    <a:pt x="0" y="23"/>
                  </a:lnTo>
                  <a:cubicBezTo>
                    <a:pt x="412" y="977"/>
                    <a:pt x="933" y="1865"/>
                    <a:pt x="1561" y="2689"/>
                  </a:cubicBezTo>
                  <a:cubicBezTo>
                    <a:pt x="1605" y="2733"/>
                    <a:pt x="1648" y="2776"/>
                    <a:pt x="1691" y="2819"/>
                  </a:cubicBezTo>
                  <a:cubicBezTo>
                    <a:pt x="1041" y="1952"/>
                    <a:pt x="477" y="998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689;p41"/>
            <p:cNvSpPr/>
            <p:nvPr/>
          </p:nvSpPr>
          <p:spPr>
            <a:xfrm>
              <a:off x="2372965" y="3051700"/>
              <a:ext cx="19241" cy="91134"/>
            </a:xfrm>
            <a:custGeom>
              <a:avLst/>
              <a:gdLst/>
              <a:ahLst/>
              <a:cxnLst/>
              <a:rect l="l" t="t" r="r" b="b"/>
              <a:pathLst>
                <a:path w="110" h="521" extrusionOk="0">
                  <a:moveTo>
                    <a:pt x="109" y="0"/>
                  </a:moveTo>
                  <a:lnTo>
                    <a:pt x="66" y="22"/>
                  </a:lnTo>
                  <a:cubicBezTo>
                    <a:pt x="66" y="44"/>
                    <a:pt x="66" y="65"/>
                    <a:pt x="66" y="65"/>
                  </a:cubicBezTo>
                  <a:cubicBezTo>
                    <a:pt x="66" y="195"/>
                    <a:pt x="22" y="347"/>
                    <a:pt x="1" y="477"/>
                  </a:cubicBezTo>
                  <a:lnTo>
                    <a:pt x="1" y="499"/>
                  </a:lnTo>
                  <a:cubicBezTo>
                    <a:pt x="1" y="499"/>
                    <a:pt x="1" y="499"/>
                    <a:pt x="1" y="521"/>
                  </a:cubicBezTo>
                  <a:lnTo>
                    <a:pt x="22" y="521"/>
                  </a:lnTo>
                  <a:cubicBezTo>
                    <a:pt x="44" y="499"/>
                    <a:pt x="44" y="499"/>
                    <a:pt x="44" y="499"/>
                  </a:cubicBezTo>
                  <a:lnTo>
                    <a:pt x="44" y="477"/>
                  </a:lnTo>
                  <a:lnTo>
                    <a:pt x="44" y="434"/>
                  </a:lnTo>
                  <a:cubicBezTo>
                    <a:pt x="88" y="325"/>
                    <a:pt x="88" y="174"/>
                    <a:pt x="109" y="44"/>
                  </a:cubicBezTo>
                  <a:cubicBezTo>
                    <a:pt x="109" y="22"/>
                    <a:pt x="109" y="22"/>
                    <a:pt x="109" y="0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690;p41"/>
            <p:cNvSpPr/>
            <p:nvPr/>
          </p:nvSpPr>
          <p:spPr>
            <a:xfrm>
              <a:off x="2217459" y="3129715"/>
              <a:ext cx="163376" cy="119296"/>
            </a:xfrm>
            <a:custGeom>
              <a:avLst/>
              <a:gdLst/>
              <a:ahLst/>
              <a:cxnLst/>
              <a:rect l="l" t="t" r="r" b="b"/>
              <a:pathLst>
                <a:path w="934" h="682" extrusionOk="0">
                  <a:moveTo>
                    <a:pt x="895" y="1"/>
                  </a:moveTo>
                  <a:cubicBezTo>
                    <a:pt x="892" y="1"/>
                    <a:pt x="890" y="3"/>
                    <a:pt x="890" y="10"/>
                  </a:cubicBezTo>
                  <a:cubicBezTo>
                    <a:pt x="716" y="75"/>
                    <a:pt x="543" y="140"/>
                    <a:pt x="391" y="226"/>
                  </a:cubicBezTo>
                  <a:cubicBezTo>
                    <a:pt x="218" y="335"/>
                    <a:pt x="88" y="465"/>
                    <a:pt x="1" y="638"/>
                  </a:cubicBezTo>
                  <a:cubicBezTo>
                    <a:pt x="1" y="660"/>
                    <a:pt x="1" y="682"/>
                    <a:pt x="23" y="682"/>
                  </a:cubicBezTo>
                  <a:lnTo>
                    <a:pt x="44" y="682"/>
                  </a:lnTo>
                  <a:cubicBezTo>
                    <a:pt x="44" y="682"/>
                    <a:pt x="66" y="682"/>
                    <a:pt x="66" y="660"/>
                  </a:cubicBezTo>
                  <a:cubicBezTo>
                    <a:pt x="153" y="508"/>
                    <a:pt x="261" y="378"/>
                    <a:pt x="413" y="291"/>
                  </a:cubicBezTo>
                  <a:cubicBezTo>
                    <a:pt x="565" y="205"/>
                    <a:pt x="738" y="118"/>
                    <a:pt x="911" y="75"/>
                  </a:cubicBezTo>
                  <a:cubicBezTo>
                    <a:pt x="911" y="53"/>
                    <a:pt x="933" y="53"/>
                    <a:pt x="933" y="31"/>
                  </a:cubicBezTo>
                  <a:cubicBezTo>
                    <a:pt x="918" y="16"/>
                    <a:pt x="903" y="1"/>
                    <a:pt x="895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691;p41"/>
            <p:cNvSpPr/>
            <p:nvPr/>
          </p:nvSpPr>
          <p:spPr>
            <a:xfrm>
              <a:off x="2183350" y="3131289"/>
              <a:ext cx="197486" cy="90259"/>
            </a:xfrm>
            <a:custGeom>
              <a:avLst/>
              <a:gdLst/>
              <a:ahLst/>
              <a:cxnLst/>
              <a:rect l="l" t="t" r="r" b="b"/>
              <a:pathLst>
                <a:path w="1129" h="516" extrusionOk="0">
                  <a:moveTo>
                    <a:pt x="1085" y="1"/>
                  </a:moveTo>
                  <a:cubicBezTo>
                    <a:pt x="673" y="1"/>
                    <a:pt x="304" y="174"/>
                    <a:pt x="1" y="456"/>
                  </a:cubicBezTo>
                  <a:cubicBezTo>
                    <a:pt x="1" y="478"/>
                    <a:pt x="1" y="499"/>
                    <a:pt x="1" y="499"/>
                  </a:cubicBezTo>
                  <a:lnTo>
                    <a:pt x="22" y="499"/>
                  </a:lnTo>
                  <a:cubicBezTo>
                    <a:pt x="33" y="510"/>
                    <a:pt x="39" y="515"/>
                    <a:pt x="44" y="515"/>
                  </a:cubicBezTo>
                  <a:cubicBezTo>
                    <a:pt x="50" y="515"/>
                    <a:pt x="55" y="510"/>
                    <a:pt x="66" y="499"/>
                  </a:cubicBezTo>
                  <a:cubicBezTo>
                    <a:pt x="348" y="239"/>
                    <a:pt x="695" y="87"/>
                    <a:pt x="1085" y="66"/>
                  </a:cubicBezTo>
                  <a:cubicBezTo>
                    <a:pt x="1106" y="66"/>
                    <a:pt x="1128" y="44"/>
                    <a:pt x="1128" y="22"/>
                  </a:cubicBezTo>
                  <a:cubicBezTo>
                    <a:pt x="1128" y="1"/>
                    <a:pt x="1106" y="1"/>
                    <a:pt x="1085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692;p41"/>
            <p:cNvSpPr/>
            <p:nvPr/>
          </p:nvSpPr>
          <p:spPr>
            <a:xfrm>
              <a:off x="2369292" y="3119395"/>
              <a:ext cx="197311" cy="34809"/>
            </a:xfrm>
            <a:custGeom>
              <a:avLst/>
              <a:gdLst/>
              <a:ahLst/>
              <a:cxnLst/>
              <a:rect l="l" t="t" r="r" b="b"/>
              <a:pathLst>
                <a:path w="1128" h="199" extrusionOk="0">
                  <a:moveTo>
                    <a:pt x="481" y="1"/>
                  </a:moveTo>
                  <a:cubicBezTo>
                    <a:pt x="329" y="1"/>
                    <a:pt x="175" y="23"/>
                    <a:pt x="22" y="69"/>
                  </a:cubicBezTo>
                  <a:cubicBezTo>
                    <a:pt x="0" y="69"/>
                    <a:pt x="0" y="90"/>
                    <a:pt x="0" y="112"/>
                  </a:cubicBezTo>
                  <a:cubicBezTo>
                    <a:pt x="0" y="112"/>
                    <a:pt x="22" y="134"/>
                    <a:pt x="43" y="134"/>
                  </a:cubicBezTo>
                  <a:cubicBezTo>
                    <a:pt x="188" y="88"/>
                    <a:pt x="336" y="66"/>
                    <a:pt x="484" y="66"/>
                  </a:cubicBezTo>
                  <a:cubicBezTo>
                    <a:pt x="690" y="66"/>
                    <a:pt x="894" y="110"/>
                    <a:pt x="1084" y="199"/>
                  </a:cubicBezTo>
                  <a:cubicBezTo>
                    <a:pt x="1084" y="199"/>
                    <a:pt x="1106" y="199"/>
                    <a:pt x="1128" y="177"/>
                  </a:cubicBezTo>
                  <a:cubicBezTo>
                    <a:pt x="1128" y="155"/>
                    <a:pt x="1128" y="155"/>
                    <a:pt x="1106" y="134"/>
                  </a:cubicBezTo>
                  <a:cubicBezTo>
                    <a:pt x="903" y="45"/>
                    <a:pt x="694" y="1"/>
                    <a:pt x="481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693;p41"/>
            <p:cNvSpPr/>
            <p:nvPr/>
          </p:nvSpPr>
          <p:spPr>
            <a:xfrm>
              <a:off x="2065802" y="1389758"/>
              <a:ext cx="1153078" cy="1827398"/>
            </a:xfrm>
            <a:custGeom>
              <a:avLst/>
              <a:gdLst/>
              <a:ahLst/>
              <a:cxnLst/>
              <a:rect l="l" t="t" r="r" b="b"/>
              <a:pathLst>
                <a:path w="6592" h="10447" extrusionOk="0">
                  <a:moveTo>
                    <a:pt x="2396" y="0"/>
                  </a:moveTo>
                  <a:cubicBezTo>
                    <a:pt x="1841" y="0"/>
                    <a:pt x="1315" y="236"/>
                    <a:pt x="955" y="656"/>
                  </a:cubicBezTo>
                  <a:cubicBezTo>
                    <a:pt x="586" y="1111"/>
                    <a:pt x="348" y="1696"/>
                    <a:pt x="283" y="2282"/>
                  </a:cubicBezTo>
                  <a:cubicBezTo>
                    <a:pt x="174" y="2954"/>
                    <a:pt x="217" y="3648"/>
                    <a:pt x="131" y="4320"/>
                  </a:cubicBezTo>
                  <a:cubicBezTo>
                    <a:pt x="22" y="5035"/>
                    <a:pt x="1" y="5772"/>
                    <a:pt x="22" y="6488"/>
                  </a:cubicBezTo>
                  <a:cubicBezTo>
                    <a:pt x="44" y="7225"/>
                    <a:pt x="239" y="7940"/>
                    <a:pt x="586" y="8591"/>
                  </a:cubicBezTo>
                  <a:cubicBezTo>
                    <a:pt x="955" y="9198"/>
                    <a:pt x="1497" y="9653"/>
                    <a:pt x="2147" y="9935"/>
                  </a:cubicBezTo>
                  <a:cubicBezTo>
                    <a:pt x="2841" y="10238"/>
                    <a:pt x="3600" y="10412"/>
                    <a:pt x="4380" y="10434"/>
                  </a:cubicBezTo>
                  <a:cubicBezTo>
                    <a:pt x="4452" y="10442"/>
                    <a:pt x="4526" y="10446"/>
                    <a:pt x="4599" y="10446"/>
                  </a:cubicBezTo>
                  <a:cubicBezTo>
                    <a:pt x="4900" y="10446"/>
                    <a:pt x="5207" y="10374"/>
                    <a:pt x="5486" y="10217"/>
                  </a:cubicBezTo>
                  <a:cubicBezTo>
                    <a:pt x="5789" y="9957"/>
                    <a:pt x="6028" y="9610"/>
                    <a:pt x="6158" y="9219"/>
                  </a:cubicBezTo>
                  <a:cubicBezTo>
                    <a:pt x="6180" y="9176"/>
                    <a:pt x="6201" y="9133"/>
                    <a:pt x="6223" y="9089"/>
                  </a:cubicBezTo>
                  <a:cubicBezTo>
                    <a:pt x="6223" y="9068"/>
                    <a:pt x="6223" y="9068"/>
                    <a:pt x="6223" y="9046"/>
                  </a:cubicBezTo>
                  <a:cubicBezTo>
                    <a:pt x="6353" y="8699"/>
                    <a:pt x="6462" y="8331"/>
                    <a:pt x="6527" y="7962"/>
                  </a:cubicBezTo>
                  <a:cubicBezTo>
                    <a:pt x="6570" y="7637"/>
                    <a:pt x="6592" y="7312"/>
                    <a:pt x="6592" y="6986"/>
                  </a:cubicBezTo>
                  <a:lnTo>
                    <a:pt x="6592" y="6748"/>
                  </a:lnTo>
                  <a:cubicBezTo>
                    <a:pt x="6548" y="6119"/>
                    <a:pt x="6375" y="5534"/>
                    <a:pt x="6093" y="4992"/>
                  </a:cubicBezTo>
                  <a:cubicBezTo>
                    <a:pt x="5768" y="4428"/>
                    <a:pt x="5312" y="3973"/>
                    <a:pt x="4770" y="3648"/>
                  </a:cubicBezTo>
                  <a:cubicBezTo>
                    <a:pt x="4554" y="3539"/>
                    <a:pt x="4337" y="3431"/>
                    <a:pt x="4077" y="3387"/>
                  </a:cubicBezTo>
                  <a:cubicBezTo>
                    <a:pt x="4424" y="2715"/>
                    <a:pt x="4467" y="1935"/>
                    <a:pt x="4207" y="1241"/>
                  </a:cubicBezTo>
                  <a:cubicBezTo>
                    <a:pt x="3903" y="569"/>
                    <a:pt x="3296" y="114"/>
                    <a:pt x="2581" y="5"/>
                  </a:cubicBezTo>
                  <a:lnTo>
                    <a:pt x="2537" y="5"/>
                  </a:lnTo>
                  <a:cubicBezTo>
                    <a:pt x="2490" y="2"/>
                    <a:pt x="2443" y="0"/>
                    <a:pt x="2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694;p41"/>
            <p:cNvSpPr/>
            <p:nvPr/>
          </p:nvSpPr>
          <p:spPr>
            <a:xfrm>
              <a:off x="2012801" y="1413373"/>
              <a:ext cx="364185" cy="571991"/>
            </a:xfrm>
            <a:custGeom>
              <a:avLst/>
              <a:gdLst/>
              <a:ahLst/>
              <a:cxnLst/>
              <a:rect l="l" t="t" r="r" b="b"/>
              <a:pathLst>
                <a:path w="2082" h="3270" extrusionOk="0">
                  <a:moveTo>
                    <a:pt x="2081" y="0"/>
                  </a:moveTo>
                  <a:lnTo>
                    <a:pt x="2081" y="0"/>
                  </a:lnTo>
                  <a:cubicBezTo>
                    <a:pt x="1366" y="260"/>
                    <a:pt x="737" y="716"/>
                    <a:pt x="282" y="1323"/>
                  </a:cubicBezTo>
                  <a:cubicBezTo>
                    <a:pt x="217" y="1410"/>
                    <a:pt x="174" y="1496"/>
                    <a:pt x="152" y="1605"/>
                  </a:cubicBezTo>
                  <a:cubicBezTo>
                    <a:pt x="109" y="1691"/>
                    <a:pt x="130" y="1800"/>
                    <a:pt x="217" y="1865"/>
                  </a:cubicBezTo>
                  <a:cubicBezTo>
                    <a:pt x="243" y="1890"/>
                    <a:pt x="278" y="1903"/>
                    <a:pt x="316" y="1903"/>
                  </a:cubicBezTo>
                  <a:cubicBezTo>
                    <a:pt x="368" y="1903"/>
                    <a:pt x="424" y="1880"/>
                    <a:pt x="464" y="1838"/>
                  </a:cubicBezTo>
                  <a:lnTo>
                    <a:pt x="464" y="1838"/>
                  </a:lnTo>
                  <a:cubicBezTo>
                    <a:pt x="233" y="2116"/>
                    <a:pt x="86" y="2435"/>
                    <a:pt x="44" y="2797"/>
                  </a:cubicBezTo>
                  <a:cubicBezTo>
                    <a:pt x="0" y="2949"/>
                    <a:pt x="22" y="3101"/>
                    <a:pt x="130" y="3209"/>
                  </a:cubicBezTo>
                  <a:cubicBezTo>
                    <a:pt x="188" y="3250"/>
                    <a:pt x="254" y="3269"/>
                    <a:pt x="321" y="3269"/>
                  </a:cubicBezTo>
                  <a:cubicBezTo>
                    <a:pt x="430" y="3269"/>
                    <a:pt x="540" y="3217"/>
                    <a:pt x="607" y="3122"/>
                  </a:cubicBezTo>
                  <a:cubicBezTo>
                    <a:pt x="781" y="2905"/>
                    <a:pt x="889" y="2645"/>
                    <a:pt x="911" y="2363"/>
                  </a:cubicBezTo>
                  <a:cubicBezTo>
                    <a:pt x="954" y="1908"/>
                    <a:pt x="1063" y="1453"/>
                    <a:pt x="1193" y="998"/>
                  </a:cubicBezTo>
                  <a:cubicBezTo>
                    <a:pt x="1323" y="542"/>
                    <a:pt x="1648" y="174"/>
                    <a:pt x="20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695;p41"/>
            <p:cNvSpPr/>
            <p:nvPr/>
          </p:nvSpPr>
          <p:spPr>
            <a:xfrm>
              <a:off x="2194719" y="1394306"/>
              <a:ext cx="705631" cy="817930"/>
            </a:xfrm>
            <a:custGeom>
              <a:avLst/>
              <a:gdLst/>
              <a:ahLst/>
              <a:cxnLst/>
              <a:rect l="l" t="t" r="r" b="b"/>
              <a:pathLst>
                <a:path w="4034" h="4676" extrusionOk="0">
                  <a:moveTo>
                    <a:pt x="1800" y="1"/>
                  </a:moveTo>
                  <a:cubicBezTo>
                    <a:pt x="1237" y="131"/>
                    <a:pt x="716" y="478"/>
                    <a:pt x="369" y="976"/>
                  </a:cubicBezTo>
                  <a:cubicBezTo>
                    <a:pt x="283" y="1085"/>
                    <a:pt x="239" y="1237"/>
                    <a:pt x="218" y="1388"/>
                  </a:cubicBezTo>
                  <a:cubicBezTo>
                    <a:pt x="218" y="1540"/>
                    <a:pt x="326" y="1670"/>
                    <a:pt x="478" y="1714"/>
                  </a:cubicBezTo>
                  <a:cubicBezTo>
                    <a:pt x="369" y="1822"/>
                    <a:pt x="283" y="1952"/>
                    <a:pt x="196" y="2104"/>
                  </a:cubicBezTo>
                  <a:cubicBezTo>
                    <a:pt x="109" y="2299"/>
                    <a:pt x="44" y="2516"/>
                    <a:pt x="44" y="2733"/>
                  </a:cubicBezTo>
                  <a:cubicBezTo>
                    <a:pt x="1" y="2949"/>
                    <a:pt x="88" y="3188"/>
                    <a:pt x="283" y="3340"/>
                  </a:cubicBezTo>
                  <a:cubicBezTo>
                    <a:pt x="402" y="3399"/>
                    <a:pt x="534" y="3433"/>
                    <a:pt x="665" y="3433"/>
                  </a:cubicBezTo>
                  <a:cubicBezTo>
                    <a:pt x="772" y="3433"/>
                    <a:pt x="879" y="3410"/>
                    <a:pt x="976" y="3361"/>
                  </a:cubicBezTo>
                  <a:cubicBezTo>
                    <a:pt x="998" y="3773"/>
                    <a:pt x="1172" y="4164"/>
                    <a:pt x="1475" y="4445"/>
                  </a:cubicBezTo>
                  <a:cubicBezTo>
                    <a:pt x="1597" y="4602"/>
                    <a:pt x="1789" y="4675"/>
                    <a:pt x="1984" y="4675"/>
                  </a:cubicBezTo>
                  <a:cubicBezTo>
                    <a:pt x="2031" y="4675"/>
                    <a:pt x="2079" y="4671"/>
                    <a:pt x="2126" y="4662"/>
                  </a:cubicBezTo>
                  <a:cubicBezTo>
                    <a:pt x="2364" y="4597"/>
                    <a:pt x="2494" y="4315"/>
                    <a:pt x="2603" y="4077"/>
                  </a:cubicBezTo>
                  <a:cubicBezTo>
                    <a:pt x="2711" y="4272"/>
                    <a:pt x="2884" y="4424"/>
                    <a:pt x="3079" y="4532"/>
                  </a:cubicBezTo>
                  <a:cubicBezTo>
                    <a:pt x="3173" y="4584"/>
                    <a:pt x="3281" y="4611"/>
                    <a:pt x="3387" y="4611"/>
                  </a:cubicBezTo>
                  <a:cubicBezTo>
                    <a:pt x="3503" y="4611"/>
                    <a:pt x="3618" y="4578"/>
                    <a:pt x="3708" y="4510"/>
                  </a:cubicBezTo>
                  <a:cubicBezTo>
                    <a:pt x="3860" y="4359"/>
                    <a:pt x="3947" y="4185"/>
                    <a:pt x="3968" y="3990"/>
                  </a:cubicBezTo>
                  <a:cubicBezTo>
                    <a:pt x="3990" y="3882"/>
                    <a:pt x="4012" y="3773"/>
                    <a:pt x="4033" y="3665"/>
                  </a:cubicBezTo>
                  <a:cubicBezTo>
                    <a:pt x="3882" y="3578"/>
                    <a:pt x="3708" y="3513"/>
                    <a:pt x="3556" y="3448"/>
                  </a:cubicBezTo>
                  <a:cubicBezTo>
                    <a:pt x="3491" y="3426"/>
                    <a:pt x="3405" y="3405"/>
                    <a:pt x="3340" y="3383"/>
                  </a:cubicBezTo>
                  <a:cubicBezTo>
                    <a:pt x="3687" y="2711"/>
                    <a:pt x="3730" y="1930"/>
                    <a:pt x="3448" y="1237"/>
                  </a:cubicBezTo>
                  <a:cubicBezTo>
                    <a:pt x="3231" y="760"/>
                    <a:pt x="2863" y="369"/>
                    <a:pt x="2386" y="174"/>
                  </a:cubicBezTo>
                  <a:cubicBezTo>
                    <a:pt x="2191" y="88"/>
                    <a:pt x="2017" y="23"/>
                    <a:pt x="18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696;p41"/>
            <p:cNvSpPr/>
            <p:nvPr/>
          </p:nvSpPr>
          <p:spPr>
            <a:xfrm>
              <a:off x="2228829" y="1394306"/>
              <a:ext cx="387100" cy="378179"/>
            </a:xfrm>
            <a:custGeom>
              <a:avLst/>
              <a:gdLst/>
              <a:ahLst/>
              <a:cxnLst/>
              <a:rect l="l" t="t" r="r" b="b"/>
              <a:pathLst>
                <a:path w="2213" h="2162" extrusionOk="0">
                  <a:moveTo>
                    <a:pt x="1605" y="1"/>
                  </a:moveTo>
                  <a:cubicBezTo>
                    <a:pt x="1042" y="131"/>
                    <a:pt x="521" y="478"/>
                    <a:pt x="174" y="976"/>
                  </a:cubicBezTo>
                  <a:cubicBezTo>
                    <a:pt x="88" y="1085"/>
                    <a:pt x="44" y="1237"/>
                    <a:pt x="23" y="1388"/>
                  </a:cubicBezTo>
                  <a:cubicBezTo>
                    <a:pt x="23" y="1540"/>
                    <a:pt x="131" y="1670"/>
                    <a:pt x="283" y="1714"/>
                  </a:cubicBezTo>
                  <a:cubicBezTo>
                    <a:pt x="174" y="1822"/>
                    <a:pt x="88" y="1952"/>
                    <a:pt x="1" y="2104"/>
                  </a:cubicBezTo>
                  <a:cubicBezTo>
                    <a:pt x="117" y="2143"/>
                    <a:pt x="236" y="2162"/>
                    <a:pt x="354" y="2162"/>
                  </a:cubicBezTo>
                  <a:cubicBezTo>
                    <a:pt x="566" y="2162"/>
                    <a:pt x="774" y="2099"/>
                    <a:pt x="955" y="1974"/>
                  </a:cubicBezTo>
                  <a:cubicBezTo>
                    <a:pt x="1280" y="1757"/>
                    <a:pt x="1475" y="1367"/>
                    <a:pt x="1454" y="976"/>
                  </a:cubicBezTo>
                  <a:cubicBezTo>
                    <a:pt x="1714" y="976"/>
                    <a:pt x="1974" y="825"/>
                    <a:pt x="2126" y="608"/>
                  </a:cubicBezTo>
                  <a:cubicBezTo>
                    <a:pt x="2191" y="478"/>
                    <a:pt x="2212" y="326"/>
                    <a:pt x="2191" y="174"/>
                  </a:cubicBezTo>
                  <a:cubicBezTo>
                    <a:pt x="1996" y="88"/>
                    <a:pt x="1822" y="23"/>
                    <a:pt x="1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697;p41"/>
            <p:cNvSpPr/>
            <p:nvPr/>
          </p:nvSpPr>
          <p:spPr>
            <a:xfrm>
              <a:off x="2350225" y="1637099"/>
              <a:ext cx="151831" cy="126643"/>
            </a:xfrm>
            <a:custGeom>
              <a:avLst/>
              <a:gdLst/>
              <a:ahLst/>
              <a:cxnLst/>
              <a:rect l="l" t="t" r="r" b="b"/>
              <a:pathLst>
                <a:path w="868" h="724" extrusionOk="0">
                  <a:moveTo>
                    <a:pt x="499" y="0"/>
                  </a:moveTo>
                  <a:cubicBezTo>
                    <a:pt x="174" y="0"/>
                    <a:pt x="1" y="369"/>
                    <a:pt x="239" y="607"/>
                  </a:cubicBezTo>
                  <a:cubicBezTo>
                    <a:pt x="312" y="688"/>
                    <a:pt x="405" y="724"/>
                    <a:pt x="497" y="724"/>
                  </a:cubicBezTo>
                  <a:cubicBezTo>
                    <a:pt x="677" y="724"/>
                    <a:pt x="854" y="585"/>
                    <a:pt x="868" y="369"/>
                  </a:cubicBezTo>
                  <a:cubicBezTo>
                    <a:pt x="868" y="174"/>
                    <a:pt x="695" y="0"/>
                    <a:pt x="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698;p41"/>
            <p:cNvSpPr/>
            <p:nvPr/>
          </p:nvSpPr>
          <p:spPr>
            <a:xfrm>
              <a:off x="2577799" y="1986070"/>
              <a:ext cx="242965" cy="72067"/>
            </a:xfrm>
            <a:custGeom>
              <a:avLst/>
              <a:gdLst/>
              <a:ahLst/>
              <a:cxnLst/>
              <a:rect l="l" t="t" r="r" b="b"/>
              <a:pathLst>
                <a:path w="1389" h="412" extrusionOk="0">
                  <a:moveTo>
                    <a:pt x="1193" y="0"/>
                  </a:moveTo>
                  <a:cubicBezTo>
                    <a:pt x="1020" y="87"/>
                    <a:pt x="824" y="152"/>
                    <a:pt x="651" y="195"/>
                  </a:cubicBezTo>
                  <a:cubicBezTo>
                    <a:pt x="492" y="227"/>
                    <a:pt x="334" y="247"/>
                    <a:pt x="175" y="247"/>
                  </a:cubicBezTo>
                  <a:cubicBezTo>
                    <a:pt x="117" y="247"/>
                    <a:pt x="59" y="244"/>
                    <a:pt x="1" y="239"/>
                  </a:cubicBezTo>
                  <a:lnTo>
                    <a:pt x="1" y="239"/>
                  </a:lnTo>
                  <a:cubicBezTo>
                    <a:pt x="152" y="347"/>
                    <a:pt x="347" y="412"/>
                    <a:pt x="543" y="412"/>
                  </a:cubicBezTo>
                  <a:cubicBezTo>
                    <a:pt x="846" y="412"/>
                    <a:pt x="1171" y="304"/>
                    <a:pt x="1388" y="65"/>
                  </a:cubicBezTo>
                  <a:cubicBezTo>
                    <a:pt x="1301" y="43"/>
                    <a:pt x="1236" y="22"/>
                    <a:pt x="11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699;p41"/>
            <p:cNvSpPr/>
            <p:nvPr/>
          </p:nvSpPr>
          <p:spPr>
            <a:xfrm>
              <a:off x="2604387" y="1492963"/>
              <a:ext cx="261856" cy="285646"/>
            </a:xfrm>
            <a:custGeom>
              <a:avLst/>
              <a:gdLst/>
              <a:ahLst/>
              <a:cxnLst/>
              <a:rect l="l" t="t" r="r" b="b"/>
              <a:pathLst>
                <a:path w="1497" h="1633" extrusionOk="0">
                  <a:moveTo>
                    <a:pt x="477" y="1"/>
                  </a:moveTo>
                  <a:cubicBezTo>
                    <a:pt x="369" y="44"/>
                    <a:pt x="282" y="109"/>
                    <a:pt x="239" y="217"/>
                  </a:cubicBezTo>
                  <a:cubicBezTo>
                    <a:pt x="152" y="369"/>
                    <a:pt x="109" y="543"/>
                    <a:pt x="65" y="716"/>
                  </a:cubicBezTo>
                  <a:cubicBezTo>
                    <a:pt x="22" y="824"/>
                    <a:pt x="0" y="955"/>
                    <a:pt x="22" y="1085"/>
                  </a:cubicBezTo>
                  <a:cubicBezTo>
                    <a:pt x="87" y="1193"/>
                    <a:pt x="195" y="1280"/>
                    <a:pt x="326" y="1280"/>
                  </a:cubicBezTo>
                  <a:cubicBezTo>
                    <a:pt x="434" y="1258"/>
                    <a:pt x="564" y="1258"/>
                    <a:pt x="694" y="1215"/>
                  </a:cubicBezTo>
                  <a:cubicBezTo>
                    <a:pt x="753" y="1203"/>
                    <a:pt x="832" y="1184"/>
                    <a:pt x="902" y="1184"/>
                  </a:cubicBezTo>
                  <a:cubicBezTo>
                    <a:pt x="960" y="1184"/>
                    <a:pt x="1012" y="1197"/>
                    <a:pt x="1041" y="1236"/>
                  </a:cubicBezTo>
                  <a:cubicBezTo>
                    <a:pt x="1128" y="1323"/>
                    <a:pt x="1128" y="1453"/>
                    <a:pt x="1171" y="1562"/>
                  </a:cubicBezTo>
                  <a:cubicBezTo>
                    <a:pt x="1189" y="1597"/>
                    <a:pt x="1221" y="1632"/>
                    <a:pt x="1256" y="1632"/>
                  </a:cubicBezTo>
                  <a:cubicBezTo>
                    <a:pt x="1264" y="1632"/>
                    <a:pt x="1272" y="1631"/>
                    <a:pt x="1279" y="1627"/>
                  </a:cubicBezTo>
                  <a:cubicBezTo>
                    <a:pt x="1301" y="1627"/>
                    <a:pt x="1323" y="1605"/>
                    <a:pt x="1323" y="1583"/>
                  </a:cubicBezTo>
                  <a:cubicBezTo>
                    <a:pt x="1496" y="1258"/>
                    <a:pt x="1496" y="868"/>
                    <a:pt x="1323" y="543"/>
                  </a:cubicBezTo>
                  <a:cubicBezTo>
                    <a:pt x="1171" y="217"/>
                    <a:pt x="846" y="1"/>
                    <a:pt x="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700;p41"/>
            <p:cNvSpPr/>
            <p:nvPr/>
          </p:nvSpPr>
          <p:spPr>
            <a:xfrm>
              <a:off x="2642345" y="1647070"/>
              <a:ext cx="159353" cy="124369"/>
            </a:xfrm>
            <a:custGeom>
              <a:avLst/>
              <a:gdLst/>
              <a:ahLst/>
              <a:cxnLst/>
              <a:rect l="l" t="t" r="r" b="b"/>
              <a:pathLst>
                <a:path w="911" h="711" extrusionOk="0">
                  <a:moveTo>
                    <a:pt x="519" y="1"/>
                  </a:moveTo>
                  <a:cubicBezTo>
                    <a:pt x="398" y="1"/>
                    <a:pt x="273" y="29"/>
                    <a:pt x="174" y="95"/>
                  </a:cubicBezTo>
                  <a:cubicBezTo>
                    <a:pt x="87" y="139"/>
                    <a:pt x="0" y="247"/>
                    <a:pt x="0" y="334"/>
                  </a:cubicBezTo>
                  <a:cubicBezTo>
                    <a:pt x="0" y="442"/>
                    <a:pt x="109" y="529"/>
                    <a:pt x="174" y="572"/>
                  </a:cubicBezTo>
                  <a:cubicBezTo>
                    <a:pt x="217" y="616"/>
                    <a:pt x="282" y="637"/>
                    <a:pt x="325" y="659"/>
                  </a:cubicBezTo>
                  <a:cubicBezTo>
                    <a:pt x="373" y="691"/>
                    <a:pt x="421" y="711"/>
                    <a:pt x="468" y="711"/>
                  </a:cubicBezTo>
                  <a:cubicBezTo>
                    <a:pt x="486" y="711"/>
                    <a:pt x="503" y="708"/>
                    <a:pt x="520" y="702"/>
                  </a:cubicBezTo>
                  <a:cubicBezTo>
                    <a:pt x="586" y="702"/>
                    <a:pt x="651" y="659"/>
                    <a:pt x="694" y="616"/>
                  </a:cubicBezTo>
                  <a:cubicBezTo>
                    <a:pt x="759" y="572"/>
                    <a:pt x="824" y="529"/>
                    <a:pt x="846" y="464"/>
                  </a:cubicBezTo>
                  <a:cubicBezTo>
                    <a:pt x="911" y="377"/>
                    <a:pt x="911" y="290"/>
                    <a:pt x="889" y="225"/>
                  </a:cubicBezTo>
                  <a:cubicBezTo>
                    <a:pt x="867" y="160"/>
                    <a:pt x="846" y="117"/>
                    <a:pt x="781" y="95"/>
                  </a:cubicBezTo>
                  <a:cubicBezTo>
                    <a:pt x="737" y="52"/>
                    <a:pt x="694" y="30"/>
                    <a:pt x="629" y="8"/>
                  </a:cubicBezTo>
                  <a:cubicBezTo>
                    <a:pt x="593" y="3"/>
                    <a:pt x="556" y="1"/>
                    <a:pt x="5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701;p41"/>
            <p:cNvSpPr/>
            <p:nvPr/>
          </p:nvSpPr>
          <p:spPr>
            <a:xfrm>
              <a:off x="2638497" y="1693949"/>
              <a:ext cx="159528" cy="26763"/>
            </a:xfrm>
            <a:custGeom>
              <a:avLst/>
              <a:gdLst/>
              <a:ahLst/>
              <a:cxnLst/>
              <a:rect l="l" t="t" r="r" b="b"/>
              <a:pathLst>
                <a:path w="912" h="153" fill="none" extrusionOk="0">
                  <a:moveTo>
                    <a:pt x="0" y="131"/>
                  </a:moveTo>
                  <a:cubicBezTo>
                    <a:pt x="152" y="152"/>
                    <a:pt x="304" y="131"/>
                    <a:pt x="456" y="87"/>
                  </a:cubicBezTo>
                  <a:cubicBezTo>
                    <a:pt x="521" y="66"/>
                    <a:pt x="564" y="44"/>
                    <a:pt x="629" y="22"/>
                  </a:cubicBezTo>
                  <a:cubicBezTo>
                    <a:pt x="673" y="1"/>
                    <a:pt x="738" y="1"/>
                    <a:pt x="803" y="22"/>
                  </a:cubicBezTo>
                  <a:cubicBezTo>
                    <a:pt x="846" y="44"/>
                    <a:pt x="889" y="87"/>
                    <a:pt x="911" y="152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702;p41"/>
            <p:cNvSpPr/>
            <p:nvPr/>
          </p:nvSpPr>
          <p:spPr>
            <a:xfrm>
              <a:off x="2812894" y="3188139"/>
              <a:ext cx="19241" cy="87460"/>
            </a:xfrm>
            <a:custGeom>
              <a:avLst/>
              <a:gdLst/>
              <a:ahLst/>
              <a:cxnLst/>
              <a:rect l="l" t="t" r="r" b="b"/>
              <a:pathLst>
                <a:path w="110" h="500" extrusionOk="0">
                  <a:moveTo>
                    <a:pt x="66" y="1"/>
                  </a:moveTo>
                  <a:cubicBezTo>
                    <a:pt x="66" y="22"/>
                    <a:pt x="66" y="44"/>
                    <a:pt x="66" y="44"/>
                  </a:cubicBezTo>
                  <a:cubicBezTo>
                    <a:pt x="44" y="196"/>
                    <a:pt x="22" y="326"/>
                    <a:pt x="1" y="456"/>
                  </a:cubicBezTo>
                  <a:cubicBezTo>
                    <a:pt x="1" y="456"/>
                    <a:pt x="1" y="478"/>
                    <a:pt x="1" y="478"/>
                  </a:cubicBezTo>
                  <a:lnTo>
                    <a:pt x="1" y="499"/>
                  </a:lnTo>
                  <a:lnTo>
                    <a:pt x="22" y="499"/>
                  </a:lnTo>
                  <a:cubicBezTo>
                    <a:pt x="22" y="499"/>
                    <a:pt x="44" y="499"/>
                    <a:pt x="44" y="478"/>
                  </a:cubicBezTo>
                  <a:lnTo>
                    <a:pt x="44" y="434"/>
                  </a:lnTo>
                  <a:cubicBezTo>
                    <a:pt x="66" y="304"/>
                    <a:pt x="87" y="174"/>
                    <a:pt x="109" y="44"/>
                  </a:cubicBezTo>
                  <a:lnTo>
                    <a:pt x="109" y="1"/>
                  </a:ln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703;p41"/>
            <p:cNvSpPr/>
            <p:nvPr/>
          </p:nvSpPr>
          <p:spPr>
            <a:xfrm>
              <a:off x="2657388" y="3267904"/>
              <a:ext cx="163376" cy="121395"/>
            </a:xfrm>
            <a:custGeom>
              <a:avLst/>
              <a:gdLst/>
              <a:ahLst/>
              <a:cxnLst/>
              <a:rect l="l" t="t" r="r" b="b"/>
              <a:pathLst>
                <a:path w="934" h="694" extrusionOk="0">
                  <a:moveTo>
                    <a:pt x="868" y="0"/>
                  </a:moveTo>
                  <a:cubicBezTo>
                    <a:pt x="695" y="65"/>
                    <a:pt x="543" y="152"/>
                    <a:pt x="391" y="239"/>
                  </a:cubicBezTo>
                  <a:cubicBezTo>
                    <a:pt x="218" y="325"/>
                    <a:pt x="88" y="477"/>
                    <a:pt x="1" y="629"/>
                  </a:cubicBezTo>
                  <a:cubicBezTo>
                    <a:pt x="1" y="650"/>
                    <a:pt x="1" y="672"/>
                    <a:pt x="23" y="694"/>
                  </a:cubicBezTo>
                  <a:cubicBezTo>
                    <a:pt x="44" y="694"/>
                    <a:pt x="44" y="672"/>
                    <a:pt x="66" y="672"/>
                  </a:cubicBezTo>
                  <a:cubicBezTo>
                    <a:pt x="131" y="520"/>
                    <a:pt x="261" y="390"/>
                    <a:pt x="413" y="282"/>
                  </a:cubicBezTo>
                  <a:cubicBezTo>
                    <a:pt x="565" y="195"/>
                    <a:pt x="738" y="130"/>
                    <a:pt x="890" y="65"/>
                  </a:cubicBezTo>
                  <a:cubicBezTo>
                    <a:pt x="911" y="65"/>
                    <a:pt x="933" y="43"/>
                    <a:pt x="911" y="22"/>
                  </a:cubicBezTo>
                  <a:cubicBezTo>
                    <a:pt x="911" y="0"/>
                    <a:pt x="890" y="0"/>
                    <a:pt x="8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704;p41"/>
            <p:cNvSpPr/>
            <p:nvPr/>
          </p:nvSpPr>
          <p:spPr>
            <a:xfrm>
              <a:off x="2619605" y="3264056"/>
              <a:ext cx="201159" cy="91134"/>
            </a:xfrm>
            <a:custGeom>
              <a:avLst/>
              <a:gdLst/>
              <a:ahLst/>
              <a:cxnLst/>
              <a:rect l="l" t="t" r="r" b="b"/>
              <a:pathLst>
                <a:path w="1150" h="521" extrusionOk="0">
                  <a:moveTo>
                    <a:pt x="1106" y="0"/>
                  </a:moveTo>
                  <a:cubicBezTo>
                    <a:pt x="694" y="22"/>
                    <a:pt x="304" y="195"/>
                    <a:pt x="22" y="477"/>
                  </a:cubicBezTo>
                  <a:cubicBezTo>
                    <a:pt x="0" y="477"/>
                    <a:pt x="0" y="499"/>
                    <a:pt x="22" y="521"/>
                  </a:cubicBezTo>
                  <a:lnTo>
                    <a:pt x="87" y="521"/>
                  </a:lnTo>
                  <a:cubicBezTo>
                    <a:pt x="347" y="261"/>
                    <a:pt x="716" y="87"/>
                    <a:pt x="1106" y="65"/>
                  </a:cubicBezTo>
                  <a:cubicBezTo>
                    <a:pt x="1112" y="72"/>
                    <a:pt x="1118" y="74"/>
                    <a:pt x="1124" y="74"/>
                  </a:cubicBezTo>
                  <a:cubicBezTo>
                    <a:pt x="1138" y="74"/>
                    <a:pt x="1149" y="59"/>
                    <a:pt x="1149" y="44"/>
                  </a:cubicBezTo>
                  <a:cubicBezTo>
                    <a:pt x="1149" y="22"/>
                    <a:pt x="1127" y="0"/>
                    <a:pt x="11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705;p41"/>
            <p:cNvSpPr/>
            <p:nvPr/>
          </p:nvSpPr>
          <p:spPr>
            <a:xfrm>
              <a:off x="2802574" y="3257234"/>
              <a:ext cx="200109" cy="37258"/>
            </a:xfrm>
            <a:custGeom>
              <a:avLst/>
              <a:gdLst/>
              <a:ahLst/>
              <a:cxnLst/>
              <a:rect l="l" t="t" r="r" b="b"/>
              <a:pathLst>
                <a:path w="1144" h="213" extrusionOk="0">
                  <a:moveTo>
                    <a:pt x="454" y="1"/>
                  </a:moveTo>
                  <a:cubicBezTo>
                    <a:pt x="316" y="1"/>
                    <a:pt x="177" y="20"/>
                    <a:pt x="38" y="61"/>
                  </a:cubicBezTo>
                  <a:cubicBezTo>
                    <a:pt x="1" y="80"/>
                    <a:pt x="12" y="130"/>
                    <a:pt x="43" y="130"/>
                  </a:cubicBezTo>
                  <a:cubicBezTo>
                    <a:pt x="48" y="130"/>
                    <a:pt x="54" y="129"/>
                    <a:pt x="60" y="126"/>
                  </a:cubicBezTo>
                  <a:cubicBezTo>
                    <a:pt x="193" y="93"/>
                    <a:pt x="330" y="75"/>
                    <a:pt x="467" y="75"/>
                  </a:cubicBezTo>
                  <a:cubicBezTo>
                    <a:pt x="684" y="75"/>
                    <a:pt x="900" y="119"/>
                    <a:pt x="1100" y="213"/>
                  </a:cubicBezTo>
                  <a:cubicBezTo>
                    <a:pt x="1122" y="213"/>
                    <a:pt x="1144" y="191"/>
                    <a:pt x="1144" y="191"/>
                  </a:cubicBezTo>
                  <a:cubicBezTo>
                    <a:pt x="1144" y="169"/>
                    <a:pt x="1144" y="148"/>
                    <a:pt x="1122" y="148"/>
                  </a:cubicBezTo>
                  <a:cubicBezTo>
                    <a:pt x="906" y="53"/>
                    <a:pt x="682" y="1"/>
                    <a:pt x="4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706;p41"/>
            <p:cNvSpPr/>
            <p:nvPr/>
          </p:nvSpPr>
          <p:spPr>
            <a:xfrm>
              <a:off x="2740826" y="2334866"/>
              <a:ext cx="417361" cy="644933"/>
            </a:xfrm>
            <a:custGeom>
              <a:avLst/>
              <a:gdLst/>
              <a:ahLst/>
              <a:cxnLst/>
              <a:rect l="l" t="t" r="r" b="b"/>
              <a:pathLst>
                <a:path w="2386" h="3687" extrusionOk="0">
                  <a:moveTo>
                    <a:pt x="66" y="1"/>
                  </a:moveTo>
                  <a:cubicBezTo>
                    <a:pt x="44" y="1"/>
                    <a:pt x="44" y="1"/>
                    <a:pt x="44" y="22"/>
                  </a:cubicBezTo>
                  <a:cubicBezTo>
                    <a:pt x="1" y="803"/>
                    <a:pt x="196" y="1562"/>
                    <a:pt x="608" y="2234"/>
                  </a:cubicBezTo>
                  <a:cubicBezTo>
                    <a:pt x="1042" y="2884"/>
                    <a:pt x="1649" y="3383"/>
                    <a:pt x="2364" y="3686"/>
                  </a:cubicBezTo>
                  <a:cubicBezTo>
                    <a:pt x="2364" y="3686"/>
                    <a:pt x="2364" y="3665"/>
                    <a:pt x="2364" y="3665"/>
                  </a:cubicBezTo>
                  <a:lnTo>
                    <a:pt x="2386" y="3643"/>
                  </a:lnTo>
                  <a:lnTo>
                    <a:pt x="2342" y="3621"/>
                  </a:lnTo>
                  <a:cubicBezTo>
                    <a:pt x="2169" y="3556"/>
                    <a:pt x="2017" y="3470"/>
                    <a:pt x="1865" y="3383"/>
                  </a:cubicBezTo>
                  <a:lnTo>
                    <a:pt x="1822" y="3361"/>
                  </a:lnTo>
                  <a:cubicBezTo>
                    <a:pt x="673" y="2646"/>
                    <a:pt x="1" y="1367"/>
                    <a:pt x="66" y="22"/>
                  </a:cubicBezTo>
                  <a:cubicBezTo>
                    <a:pt x="88" y="1"/>
                    <a:pt x="66" y="1"/>
                    <a:pt x="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707;p41"/>
            <p:cNvSpPr/>
            <p:nvPr/>
          </p:nvSpPr>
          <p:spPr>
            <a:xfrm>
              <a:off x="2888810" y="2378772"/>
              <a:ext cx="174571" cy="555548"/>
            </a:xfrm>
            <a:custGeom>
              <a:avLst/>
              <a:gdLst/>
              <a:ahLst/>
              <a:cxnLst/>
              <a:rect l="l" t="t" r="r" b="b"/>
              <a:pathLst>
                <a:path w="998" h="3176" extrusionOk="0">
                  <a:moveTo>
                    <a:pt x="6" y="0"/>
                  </a:moveTo>
                  <a:cubicBezTo>
                    <a:pt x="3" y="0"/>
                    <a:pt x="0" y="3"/>
                    <a:pt x="0" y="10"/>
                  </a:cubicBezTo>
                  <a:cubicBezTo>
                    <a:pt x="0" y="10"/>
                    <a:pt x="0" y="31"/>
                    <a:pt x="0" y="31"/>
                  </a:cubicBezTo>
                  <a:cubicBezTo>
                    <a:pt x="412" y="1050"/>
                    <a:pt x="738" y="2091"/>
                    <a:pt x="954" y="3153"/>
                  </a:cubicBezTo>
                  <a:cubicBezTo>
                    <a:pt x="954" y="3153"/>
                    <a:pt x="954" y="3175"/>
                    <a:pt x="976" y="3175"/>
                  </a:cubicBezTo>
                  <a:cubicBezTo>
                    <a:pt x="976" y="3175"/>
                    <a:pt x="998" y="3153"/>
                    <a:pt x="998" y="3132"/>
                  </a:cubicBezTo>
                  <a:cubicBezTo>
                    <a:pt x="759" y="2069"/>
                    <a:pt x="434" y="1029"/>
                    <a:pt x="22" y="10"/>
                  </a:cubicBezTo>
                  <a:cubicBezTo>
                    <a:pt x="22" y="10"/>
                    <a:pt x="12" y="0"/>
                    <a:pt x="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708;p41"/>
            <p:cNvSpPr/>
            <p:nvPr/>
          </p:nvSpPr>
          <p:spPr>
            <a:xfrm>
              <a:off x="3013880" y="2338364"/>
              <a:ext cx="140636" cy="633738"/>
            </a:xfrm>
            <a:custGeom>
              <a:avLst/>
              <a:gdLst/>
              <a:ahLst/>
              <a:cxnLst/>
              <a:rect l="l" t="t" r="r" b="b"/>
              <a:pathLst>
                <a:path w="804" h="3623" extrusionOk="0">
                  <a:moveTo>
                    <a:pt x="30" y="0"/>
                  </a:moveTo>
                  <a:cubicBezTo>
                    <a:pt x="17" y="0"/>
                    <a:pt x="1" y="19"/>
                    <a:pt x="1" y="46"/>
                  </a:cubicBezTo>
                  <a:cubicBezTo>
                    <a:pt x="478" y="1173"/>
                    <a:pt x="738" y="2387"/>
                    <a:pt x="781" y="3601"/>
                  </a:cubicBezTo>
                  <a:cubicBezTo>
                    <a:pt x="781" y="3623"/>
                    <a:pt x="781" y="3623"/>
                    <a:pt x="803" y="3623"/>
                  </a:cubicBezTo>
                  <a:cubicBezTo>
                    <a:pt x="781" y="2387"/>
                    <a:pt x="521" y="1151"/>
                    <a:pt x="44" y="24"/>
                  </a:cubicBezTo>
                  <a:cubicBezTo>
                    <a:pt x="44" y="7"/>
                    <a:pt x="38" y="0"/>
                    <a:pt x="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709;p41"/>
            <p:cNvSpPr/>
            <p:nvPr/>
          </p:nvSpPr>
          <p:spPr>
            <a:xfrm>
              <a:off x="3121282" y="2359880"/>
              <a:ext cx="97606" cy="259582"/>
            </a:xfrm>
            <a:custGeom>
              <a:avLst/>
              <a:gdLst/>
              <a:ahLst/>
              <a:cxnLst/>
              <a:rect l="l" t="t" r="r" b="b"/>
              <a:pathLst>
                <a:path w="558" h="1484" extrusionOk="0">
                  <a:moveTo>
                    <a:pt x="36" y="0"/>
                  </a:moveTo>
                  <a:cubicBezTo>
                    <a:pt x="17" y="0"/>
                    <a:pt x="0" y="16"/>
                    <a:pt x="16" y="31"/>
                  </a:cubicBezTo>
                  <a:cubicBezTo>
                    <a:pt x="276" y="486"/>
                    <a:pt x="449" y="985"/>
                    <a:pt x="558" y="1484"/>
                  </a:cubicBezTo>
                  <a:cubicBezTo>
                    <a:pt x="558" y="1397"/>
                    <a:pt x="558" y="1310"/>
                    <a:pt x="536" y="1224"/>
                  </a:cubicBezTo>
                  <a:cubicBezTo>
                    <a:pt x="428" y="812"/>
                    <a:pt x="254" y="400"/>
                    <a:pt x="59" y="9"/>
                  </a:cubicBezTo>
                  <a:cubicBezTo>
                    <a:pt x="53" y="3"/>
                    <a:pt x="44" y="0"/>
                    <a:pt x="36" y="0"/>
                  </a:cubicBezTo>
                  <a:close/>
                </a:path>
              </a:pathLst>
            </a:custGeom>
            <a:solidFill>
              <a:srgbClr val="FCEA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710;p41"/>
            <p:cNvSpPr/>
            <p:nvPr/>
          </p:nvSpPr>
          <p:spPr>
            <a:xfrm>
              <a:off x="2164458" y="2372824"/>
              <a:ext cx="352815" cy="159528"/>
            </a:xfrm>
            <a:custGeom>
              <a:avLst/>
              <a:gdLst/>
              <a:ahLst/>
              <a:cxnLst/>
              <a:rect l="l" t="t" r="r" b="b"/>
              <a:pathLst>
                <a:path w="2017" h="912" fill="none" extrusionOk="0">
                  <a:moveTo>
                    <a:pt x="130" y="0"/>
                  </a:moveTo>
                  <a:cubicBezTo>
                    <a:pt x="65" y="109"/>
                    <a:pt x="22" y="239"/>
                    <a:pt x="22" y="369"/>
                  </a:cubicBezTo>
                  <a:cubicBezTo>
                    <a:pt x="0" y="499"/>
                    <a:pt x="44" y="629"/>
                    <a:pt x="152" y="716"/>
                  </a:cubicBezTo>
                  <a:cubicBezTo>
                    <a:pt x="239" y="803"/>
                    <a:pt x="391" y="824"/>
                    <a:pt x="499" y="781"/>
                  </a:cubicBezTo>
                  <a:cubicBezTo>
                    <a:pt x="629" y="738"/>
                    <a:pt x="716" y="629"/>
                    <a:pt x="738" y="499"/>
                  </a:cubicBezTo>
                  <a:cubicBezTo>
                    <a:pt x="868" y="911"/>
                    <a:pt x="1475" y="868"/>
                    <a:pt x="1540" y="434"/>
                  </a:cubicBezTo>
                  <a:cubicBezTo>
                    <a:pt x="1626" y="499"/>
                    <a:pt x="1735" y="521"/>
                    <a:pt x="1843" y="477"/>
                  </a:cubicBezTo>
                  <a:cubicBezTo>
                    <a:pt x="1952" y="434"/>
                    <a:pt x="2017" y="326"/>
                    <a:pt x="1995" y="196"/>
                  </a:cubicBezTo>
                </a:path>
              </a:pathLst>
            </a:custGeom>
            <a:solidFill>
              <a:schemeClr val="accent2"/>
            </a:solidFill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711;p41"/>
            <p:cNvSpPr/>
            <p:nvPr/>
          </p:nvSpPr>
          <p:spPr>
            <a:xfrm>
              <a:off x="2399553" y="2573811"/>
              <a:ext cx="227747" cy="106352"/>
            </a:xfrm>
            <a:custGeom>
              <a:avLst/>
              <a:gdLst/>
              <a:ahLst/>
              <a:cxnLst/>
              <a:rect l="l" t="t" r="r" b="b"/>
              <a:pathLst>
                <a:path w="1302" h="608" fill="none" extrusionOk="0">
                  <a:moveTo>
                    <a:pt x="1" y="239"/>
                  </a:moveTo>
                  <a:cubicBezTo>
                    <a:pt x="44" y="608"/>
                    <a:pt x="586" y="586"/>
                    <a:pt x="608" y="217"/>
                  </a:cubicBezTo>
                  <a:cubicBezTo>
                    <a:pt x="738" y="304"/>
                    <a:pt x="889" y="326"/>
                    <a:pt x="1041" y="282"/>
                  </a:cubicBezTo>
                  <a:cubicBezTo>
                    <a:pt x="1171" y="239"/>
                    <a:pt x="1280" y="131"/>
                    <a:pt x="1301" y="1"/>
                  </a:cubicBezTo>
                </a:path>
              </a:pathLst>
            </a:custGeom>
            <a:solidFill>
              <a:schemeClr val="accent2"/>
            </a:solidFill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712;p41"/>
            <p:cNvSpPr/>
            <p:nvPr/>
          </p:nvSpPr>
          <p:spPr>
            <a:xfrm>
              <a:off x="2255417" y="2763427"/>
              <a:ext cx="193637" cy="57024"/>
            </a:xfrm>
            <a:custGeom>
              <a:avLst/>
              <a:gdLst/>
              <a:ahLst/>
              <a:cxnLst/>
              <a:rect l="l" t="t" r="r" b="b"/>
              <a:pathLst>
                <a:path w="1107" h="326" fill="none" extrusionOk="0">
                  <a:moveTo>
                    <a:pt x="22" y="1"/>
                  </a:moveTo>
                  <a:cubicBezTo>
                    <a:pt x="1" y="109"/>
                    <a:pt x="44" y="217"/>
                    <a:pt x="131" y="282"/>
                  </a:cubicBezTo>
                  <a:cubicBezTo>
                    <a:pt x="218" y="326"/>
                    <a:pt x="326" y="326"/>
                    <a:pt x="434" y="304"/>
                  </a:cubicBezTo>
                  <a:cubicBezTo>
                    <a:pt x="521" y="239"/>
                    <a:pt x="586" y="174"/>
                    <a:pt x="629" y="87"/>
                  </a:cubicBezTo>
                  <a:cubicBezTo>
                    <a:pt x="673" y="174"/>
                    <a:pt x="760" y="239"/>
                    <a:pt x="868" y="239"/>
                  </a:cubicBezTo>
                  <a:cubicBezTo>
                    <a:pt x="955" y="239"/>
                    <a:pt x="1063" y="196"/>
                    <a:pt x="1106" y="109"/>
                  </a:cubicBezTo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713;p41"/>
            <p:cNvSpPr/>
            <p:nvPr/>
          </p:nvSpPr>
          <p:spPr>
            <a:xfrm>
              <a:off x="2600539" y="2820277"/>
              <a:ext cx="443949" cy="375730"/>
            </a:xfrm>
            <a:custGeom>
              <a:avLst/>
              <a:gdLst/>
              <a:ahLst/>
              <a:cxnLst/>
              <a:rect l="l" t="t" r="r" b="b"/>
              <a:pathLst>
                <a:path w="2538" h="2148" extrusionOk="0">
                  <a:moveTo>
                    <a:pt x="152" y="1"/>
                  </a:moveTo>
                  <a:cubicBezTo>
                    <a:pt x="131" y="1"/>
                    <a:pt x="131" y="1"/>
                    <a:pt x="131" y="22"/>
                  </a:cubicBezTo>
                  <a:cubicBezTo>
                    <a:pt x="1" y="434"/>
                    <a:pt x="44" y="890"/>
                    <a:pt x="239" y="1280"/>
                  </a:cubicBezTo>
                  <a:cubicBezTo>
                    <a:pt x="456" y="1670"/>
                    <a:pt x="803" y="1995"/>
                    <a:pt x="1236" y="2147"/>
                  </a:cubicBezTo>
                  <a:lnTo>
                    <a:pt x="1323" y="2147"/>
                  </a:lnTo>
                  <a:cubicBezTo>
                    <a:pt x="1648" y="2104"/>
                    <a:pt x="1930" y="1952"/>
                    <a:pt x="2147" y="1714"/>
                  </a:cubicBezTo>
                  <a:cubicBezTo>
                    <a:pt x="2342" y="1432"/>
                    <a:pt x="2472" y="1106"/>
                    <a:pt x="2537" y="781"/>
                  </a:cubicBezTo>
                  <a:cubicBezTo>
                    <a:pt x="2537" y="760"/>
                    <a:pt x="2537" y="760"/>
                    <a:pt x="2537" y="760"/>
                  </a:cubicBezTo>
                  <a:cubicBezTo>
                    <a:pt x="2530" y="752"/>
                    <a:pt x="2525" y="750"/>
                    <a:pt x="2521" y="750"/>
                  </a:cubicBezTo>
                  <a:cubicBezTo>
                    <a:pt x="2513" y="750"/>
                    <a:pt x="2508" y="760"/>
                    <a:pt x="2494" y="760"/>
                  </a:cubicBezTo>
                  <a:cubicBezTo>
                    <a:pt x="2451" y="1106"/>
                    <a:pt x="2299" y="1410"/>
                    <a:pt x="2104" y="1692"/>
                  </a:cubicBezTo>
                  <a:cubicBezTo>
                    <a:pt x="1909" y="1909"/>
                    <a:pt x="1627" y="2060"/>
                    <a:pt x="1323" y="2104"/>
                  </a:cubicBezTo>
                  <a:lnTo>
                    <a:pt x="1258" y="2104"/>
                  </a:lnTo>
                  <a:cubicBezTo>
                    <a:pt x="846" y="1952"/>
                    <a:pt x="478" y="1648"/>
                    <a:pt x="283" y="1258"/>
                  </a:cubicBezTo>
                  <a:cubicBezTo>
                    <a:pt x="87" y="868"/>
                    <a:pt x="44" y="434"/>
                    <a:pt x="174" y="22"/>
                  </a:cubicBezTo>
                  <a:cubicBezTo>
                    <a:pt x="174" y="22"/>
                    <a:pt x="174" y="1"/>
                    <a:pt x="1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714;p41"/>
            <p:cNvSpPr/>
            <p:nvPr/>
          </p:nvSpPr>
          <p:spPr>
            <a:xfrm>
              <a:off x="2741001" y="1522875"/>
              <a:ext cx="60698" cy="49852"/>
            </a:xfrm>
            <a:custGeom>
              <a:avLst/>
              <a:gdLst/>
              <a:ahLst/>
              <a:cxnLst/>
              <a:rect l="l" t="t" r="r" b="b"/>
              <a:pathLst>
                <a:path w="347" h="285" extrusionOk="0">
                  <a:moveTo>
                    <a:pt x="98" y="0"/>
                  </a:moveTo>
                  <a:cubicBezTo>
                    <a:pt x="1" y="0"/>
                    <a:pt x="8" y="95"/>
                    <a:pt x="87" y="155"/>
                  </a:cubicBezTo>
                  <a:cubicBezTo>
                    <a:pt x="130" y="198"/>
                    <a:pt x="195" y="241"/>
                    <a:pt x="260" y="285"/>
                  </a:cubicBezTo>
                  <a:lnTo>
                    <a:pt x="347" y="285"/>
                  </a:lnTo>
                  <a:cubicBezTo>
                    <a:pt x="347" y="241"/>
                    <a:pt x="347" y="220"/>
                    <a:pt x="347" y="198"/>
                  </a:cubicBezTo>
                  <a:cubicBezTo>
                    <a:pt x="303" y="90"/>
                    <a:pt x="217" y="25"/>
                    <a:pt x="130" y="3"/>
                  </a:cubicBezTo>
                  <a:cubicBezTo>
                    <a:pt x="118" y="1"/>
                    <a:pt x="108" y="0"/>
                    <a:pt x="98" y="0"/>
                  </a:cubicBezTo>
                  <a:close/>
                </a:path>
              </a:pathLst>
            </a:custGeom>
            <a:solidFill>
              <a:srgbClr val="FCED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715;p41"/>
            <p:cNvSpPr/>
            <p:nvPr/>
          </p:nvSpPr>
          <p:spPr>
            <a:xfrm>
              <a:off x="2801524" y="1576401"/>
              <a:ext cx="22915" cy="19066"/>
            </a:xfrm>
            <a:custGeom>
              <a:avLst/>
              <a:gdLst/>
              <a:ahLst/>
              <a:cxnLst/>
              <a:rect l="l" t="t" r="r" b="b"/>
              <a:pathLst>
                <a:path w="131" h="109" extrusionOk="0">
                  <a:moveTo>
                    <a:pt x="66" y="1"/>
                  </a:moveTo>
                  <a:cubicBezTo>
                    <a:pt x="1" y="1"/>
                    <a:pt x="1" y="109"/>
                    <a:pt x="66" y="109"/>
                  </a:cubicBezTo>
                  <a:cubicBezTo>
                    <a:pt x="87" y="109"/>
                    <a:pt x="109" y="87"/>
                    <a:pt x="131" y="66"/>
                  </a:cubicBezTo>
                  <a:cubicBezTo>
                    <a:pt x="109" y="22"/>
                    <a:pt x="87" y="1"/>
                    <a:pt x="66" y="1"/>
                  </a:cubicBezTo>
                  <a:close/>
                </a:path>
              </a:pathLst>
            </a:custGeom>
            <a:solidFill>
              <a:srgbClr val="FCED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716;p41"/>
            <p:cNvSpPr/>
            <p:nvPr/>
          </p:nvSpPr>
          <p:spPr>
            <a:xfrm>
              <a:off x="984958" y="1656865"/>
              <a:ext cx="1012791" cy="1857659"/>
            </a:xfrm>
            <a:custGeom>
              <a:avLst/>
              <a:gdLst/>
              <a:ahLst/>
              <a:cxnLst/>
              <a:rect l="l" t="t" r="r" b="b"/>
              <a:pathLst>
                <a:path w="5790" h="10620" extrusionOk="0">
                  <a:moveTo>
                    <a:pt x="1358" y="0"/>
                  </a:moveTo>
                  <a:cubicBezTo>
                    <a:pt x="1209" y="0"/>
                    <a:pt x="1054" y="41"/>
                    <a:pt x="911" y="104"/>
                  </a:cubicBezTo>
                  <a:lnTo>
                    <a:pt x="846" y="126"/>
                  </a:lnTo>
                  <a:cubicBezTo>
                    <a:pt x="608" y="256"/>
                    <a:pt x="413" y="451"/>
                    <a:pt x="283" y="690"/>
                  </a:cubicBezTo>
                  <a:cubicBezTo>
                    <a:pt x="152" y="928"/>
                    <a:pt x="66" y="1188"/>
                    <a:pt x="44" y="1448"/>
                  </a:cubicBezTo>
                  <a:lnTo>
                    <a:pt x="44" y="1513"/>
                  </a:lnTo>
                  <a:cubicBezTo>
                    <a:pt x="22" y="1730"/>
                    <a:pt x="1" y="1969"/>
                    <a:pt x="22" y="2186"/>
                  </a:cubicBezTo>
                  <a:cubicBezTo>
                    <a:pt x="44" y="2576"/>
                    <a:pt x="87" y="2966"/>
                    <a:pt x="174" y="3335"/>
                  </a:cubicBezTo>
                  <a:cubicBezTo>
                    <a:pt x="174" y="3356"/>
                    <a:pt x="174" y="3378"/>
                    <a:pt x="196" y="3421"/>
                  </a:cubicBezTo>
                  <a:cubicBezTo>
                    <a:pt x="261" y="3747"/>
                    <a:pt x="369" y="4072"/>
                    <a:pt x="478" y="4375"/>
                  </a:cubicBezTo>
                  <a:lnTo>
                    <a:pt x="499" y="4440"/>
                  </a:lnTo>
                  <a:lnTo>
                    <a:pt x="564" y="4592"/>
                  </a:lnTo>
                  <a:cubicBezTo>
                    <a:pt x="716" y="4939"/>
                    <a:pt x="911" y="5329"/>
                    <a:pt x="803" y="5698"/>
                  </a:cubicBezTo>
                  <a:cubicBezTo>
                    <a:pt x="803" y="5719"/>
                    <a:pt x="803" y="5741"/>
                    <a:pt x="803" y="5741"/>
                  </a:cubicBezTo>
                  <a:cubicBezTo>
                    <a:pt x="781" y="5763"/>
                    <a:pt x="781" y="5785"/>
                    <a:pt x="781" y="5806"/>
                  </a:cubicBezTo>
                  <a:cubicBezTo>
                    <a:pt x="651" y="6088"/>
                    <a:pt x="413" y="6327"/>
                    <a:pt x="304" y="6587"/>
                  </a:cubicBezTo>
                  <a:cubicBezTo>
                    <a:pt x="196" y="6825"/>
                    <a:pt x="174" y="7085"/>
                    <a:pt x="218" y="7324"/>
                  </a:cubicBezTo>
                  <a:cubicBezTo>
                    <a:pt x="218" y="7346"/>
                    <a:pt x="218" y="7367"/>
                    <a:pt x="218" y="7389"/>
                  </a:cubicBezTo>
                  <a:cubicBezTo>
                    <a:pt x="261" y="7562"/>
                    <a:pt x="326" y="7736"/>
                    <a:pt x="413" y="7888"/>
                  </a:cubicBezTo>
                  <a:cubicBezTo>
                    <a:pt x="651" y="8278"/>
                    <a:pt x="955" y="8625"/>
                    <a:pt x="1280" y="8907"/>
                  </a:cubicBezTo>
                  <a:lnTo>
                    <a:pt x="1345" y="8950"/>
                  </a:lnTo>
                  <a:lnTo>
                    <a:pt x="1432" y="9037"/>
                  </a:lnTo>
                  <a:lnTo>
                    <a:pt x="1995" y="9557"/>
                  </a:lnTo>
                  <a:lnTo>
                    <a:pt x="2949" y="10446"/>
                  </a:lnTo>
                  <a:cubicBezTo>
                    <a:pt x="3535" y="10533"/>
                    <a:pt x="4228" y="10576"/>
                    <a:pt x="4987" y="10598"/>
                  </a:cubicBezTo>
                  <a:lnTo>
                    <a:pt x="5052" y="10598"/>
                  </a:lnTo>
                  <a:cubicBezTo>
                    <a:pt x="5269" y="10619"/>
                    <a:pt x="5508" y="10619"/>
                    <a:pt x="5746" y="10619"/>
                  </a:cubicBezTo>
                  <a:cubicBezTo>
                    <a:pt x="5768" y="10402"/>
                    <a:pt x="5789" y="10164"/>
                    <a:pt x="5768" y="9947"/>
                  </a:cubicBezTo>
                  <a:cubicBezTo>
                    <a:pt x="5768" y="9730"/>
                    <a:pt x="5768" y="9514"/>
                    <a:pt x="5746" y="9318"/>
                  </a:cubicBezTo>
                  <a:lnTo>
                    <a:pt x="5746" y="9080"/>
                  </a:lnTo>
                  <a:lnTo>
                    <a:pt x="5746" y="8950"/>
                  </a:lnTo>
                  <a:cubicBezTo>
                    <a:pt x="5746" y="8581"/>
                    <a:pt x="5724" y="8234"/>
                    <a:pt x="5703" y="7866"/>
                  </a:cubicBezTo>
                  <a:lnTo>
                    <a:pt x="5703" y="7757"/>
                  </a:lnTo>
                  <a:cubicBezTo>
                    <a:pt x="5659" y="7150"/>
                    <a:pt x="5594" y="6543"/>
                    <a:pt x="5508" y="5936"/>
                  </a:cubicBezTo>
                  <a:cubicBezTo>
                    <a:pt x="5508" y="5893"/>
                    <a:pt x="5508" y="5850"/>
                    <a:pt x="5508" y="5828"/>
                  </a:cubicBezTo>
                  <a:cubicBezTo>
                    <a:pt x="5421" y="5308"/>
                    <a:pt x="5334" y="4787"/>
                    <a:pt x="5247" y="4267"/>
                  </a:cubicBezTo>
                  <a:cubicBezTo>
                    <a:pt x="5226" y="4180"/>
                    <a:pt x="5226" y="4072"/>
                    <a:pt x="5182" y="3985"/>
                  </a:cubicBezTo>
                  <a:lnTo>
                    <a:pt x="5161" y="3898"/>
                  </a:lnTo>
                  <a:cubicBezTo>
                    <a:pt x="5052" y="3573"/>
                    <a:pt x="4879" y="3270"/>
                    <a:pt x="4575" y="3226"/>
                  </a:cubicBezTo>
                  <a:cubicBezTo>
                    <a:pt x="4534" y="3217"/>
                    <a:pt x="4492" y="3214"/>
                    <a:pt x="4449" y="3214"/>
                  </a:cubicBezTo>
                  <a:cubicBezTo>
                    <a:pt x="4332" y="3214"/>
                    <a:pt x="4211" y="3239"/>
                    <a:pt x="4094" y="3239"/>
                  </a:cubicBezTo>
                  <a:cubicBezTo>
                    <a:pt x="4052" y="3239"/>
                    <a:pt x="4010" y="3235"/>
                    <a:pt x="3968" y="3226"/>
                  </a:cubicBezTo>
                  <a:cubicBezTo>
                    <a:pt x="3751" y="3161"/>
                    <a:pt x="3578" y="3009"/>
                    <a:pt x="3491" y="2793"/>
                  </a:cubicBezTo>
                  <a:lnTo>
                    <a:pt x="3448" y="2728"/>
                  </a:lnTo>
                  <a:cubicBezTo>
                    <a:pt x="3405" y="2641"/>
                    <a:pt x="3361" y="2554"/>
                    <a:pt x="3318" y="2467"/>
                  </a:cubicBezTo>
                  <a:cubicBezTo>
                    <a:pt x="3144" y="2055"/>
                    <a:pt x="2949" y="1665"/>
                    <a:pt x="2732" y="1275"/>
                  </a:cubicBezTo>
                  <a:cubicBezTo>
                    <a:pt x="2711" y="1253"/>
                    <a:pt x="2689" y="1232"/>
                    <a:pt x="2689" y="1210"/>
                  </a:cubicBezTo>
                  <a:lnTo>
                    <a:pt x="2602" y="1036"/>
                  </a:lnTo>
                  <a:cubicBezTo>
                    <a:pt x="2494" y="863"/>
                    <a:pt x="2386" y="690"/>
                    <a:pt x="2277" y="538"/>
                  </a:cubicBezTo>
                  <a:cubicBezTo>
                    <a:pt x="2256" y="516"/>
                    <a:pt x="2234" y="494"/>
                    <a:pt x="2212" y="473"/>
                  </a:cubicBezTo>
                  <a:cubicBezTo>
                    <a:pt x="2039" y="256"/>
                    <a:pt x="1800" y="83"/>
                    <a:pt x="1518" y="18"/>
                  </a:cubicBezTo>
                  <a:cubicBezTo>
                    <a:pt x="1466" y="6"/>
                    <a:pt x="1412" y="0"/>
                    <a:pt x="13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717;p41"/>
            <p:cNvSpPr/>
            <p:nvPr/>
          </p:nvSpPr>
          <p:spPr>
            <a:xfrm>
              <a:off x="1132943" y="1675057"/>
              <a:ext cx="735892" cy="1835619"/>
            </a:xfrm>
            <a:custGeom>
              <a:avLst/>
              <a:gdLst/>
              <a:ahLst/>
              <a:cxnLst/>
              <a:rect l="l" t="t" r="r" b="b"/>
              <a:pathLst>
                <a:path w="4207" h="10494" extrusionOk="0">
                  <a:moveTo>
                    <a:pt x="65" y="0"/>
                  </a:moveTo>
                  <a:lnTo>
                    <a:pt x="0" y="22"/>
                  </a:lnTo>
                  <a:cubicBezTo>
                    <a:pt x="325" y="607"/>
                    <a:pt x="629" y="1171"/>
                    <a:pt x="911" y="1756"/>
                  </a:cubicBezTo>
                  <a:lnTo>
                    <a:pt x="954" y="1843"/>
                  </a:lnTo>
                  <a:cubicBezTo>
                    <a:pt x="1301" y="2537"/>
                    <a:pt x="1626" y="3252"/>
                    <a:pt x="1930" y="3946"/>
                  </a:cubicBezTo>
                  <a:lnTo>
                    <a:pt x="1952" y="4033"/>
                  </a:lnTo>
                  <a:cubicBezTo>
                    <a:pt x="2060" y="4250"/>
                    <a:pt x="2147" y="4445"/>
                    <a:pt x="2233" y="4662"/>
                  </a:cubicBezTo>
                  <a:cubicBezTo>
                    <a:pt x="2233" y="4683"/>
                    <a:pt x="2255" y="4705"/>
                    <a:pt x="2255" y="4727"/>
                  </a:cubicBezTo>
                  <a:cubicBezTo>
                    <a:pt x="2472" y="5247"/>
                    <a:pt x="2667" y="5746"/>
                    <a:pt x="2840" y="6266"/>
                  </a:cubicBezTo>
                  <a:cubicBezTo>
                    <a:pt x="2862" y="6288"/>
                    <a:pt x="2884" y="6331"/>
                    <a:pt x="2884" y="6353"/>
                  </a:cubicBezTo>
                  <a:cubicBezTo>
                    <a:pt x="3057" y="6830"/>
                    <a:pt x="3231" y="7328"/>
                    <a:pt x="3382" y="7827"/>
                  </a:cubicBezTo>
                  <a:cubicBezTo>
                    <a:pt x="3404" y="7870"/>
                    <a:pt x="3404" y="7892"/>
                    <a:pt x="3404" y="7914"/>
                  </a:cubicBezTo>
                  <a:cubicBezTo>
                    <a:pt x="3556" y="8391"/>
                    <a:pt x="3708" y="8889"/>
                    <a:pt x="3859" y="9366"/>
                  </a:cubicBezTo>
                  <a:cubicBezTo>
                    <a:pt x="3859" y="9410"/>
                    <a:pt x="3881" y="9431"/>
                    <a:pt x="3881" y="9453"/>
                  </a:cubicBezTo>
                  <a:cubicBezTo>
                    <a:pt x="3968" y="9800"/>
                    <a:pt x="4055" y="10147"/>
                    <a:pt x="4141" y="10494"/>
                  </a:cubicBezTo>
                  <a:lnTo>
                    <a:pt x="4206" y="10494"/>
                  </a:lnTo>
                  <a:cubicBezTo>
                    <a:pt x="4185" y="10364"/>
                    <a:pt x="4141" y="10255"/>
                    <a:pt x="4120" y="10125"/>
                  </a:cubicBezTo>
                  <a:lnTo>
                    <a:pt x="4098" y="10038"/>
                  </a:lnTo>
                  <a:cubicBezTo>
                    <a:pt x="4055" y="9822"/>
                    <a:pt x="3989" y="9626"/>
                    <a:pt x="3924" y="9431"/>
                  </a:cubicBezTo>
                  <a:cubicBezTo>
                    <a:pt x="3924" y="9388"/>
                    <a:pt x="3903" y="9366"/>
                    <a:pt x="3903" y="9345"/>
                  </a:cubicBezTo>
                  <a:cubicBezTo>
                    <a:pt x="3773" y="8846"/>
                    <a:pt x="3621" y="8347"/>
                    <a:pt x="3469" y="7870"/>
                  </a:cubicBezTo>
                  <a:cubicBezTo>
                    <a:pt x="3447" y="7849"/>
                    <a:pt x="3426" y="7805"/>
                    <a:pt x="3426" y="7784"/>
                  </a:cubicBezTo>
                  <a:cubicBezTo>
                    <a:pt x="3274" y="7307"/>
                    <a:pt x="3122" y="6830"/>
                    <a:pt x="2949" y="6374"/>
                  </a:cubicBezTo>
                  <a:cubicBezTo>
                    <a:pt x="2927" y="6331"/>
                    <a:pt x="2905" y="6309"/>
                    <a:pt x="2905" y="6288"/>
                  </a:cubicBezTo>
                  <a:cubicBezTo>
                    <a:pt x="2624" y="5507"/>
                    <a:pt x="2320" y="4727"/>
                    <a:pt x="1995" y="3946"/>
                  </a:cubicBezTo>
                  <a:lnTo>
                    <a:pt x="1973" y="3881"/>
                  </a:lnTo>
                  <a:cubicBezTo>
                    <a:pt x="1735" y="3317"/>
                    <a:pt x="1475" y="2754"/>
                    <a:pt x="1214" y="2212"/>
                  </a:cubicBezTo>
                  <a:lnTo>
                    <a:pt x="1193" y="2168"/>
                  </a:lnTo>
                  <a:cubicBezTo>
                    <a:pt x="1128" y="2038"/>
                    <a:pt x="1063" y="1908"/>
                    <a:pt x="998" y="1778"/>
                  </a:cubicBezTo>
                  <a:lnTo>
                    <a:pt x="954" y="1691"/>
                  </a:lnTo>
                  <a:cubicBezTo>
                    <a:pt x="672" y="1128"/>
                    <a:pt x="369" y="564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718;p41"/>
            <p:cNvSpPr/>
            <p:nvPr/>
          </p:nvSpPr>
          <p:spPr>
            <a:xfrm>
              <a:off x="992655" y="1739429"/>
              <a:ext cx="390773" cy="258183"/>
            </a:xfrm>
            <a:custGeom>
              <a:avLst/>
              <a:gdLst/>
              <a:ahLst/>
              <a:cxnLst/>
              <a:rect l="l" t="t" r="r" b="b"/>
              <a:pathLst>
                <a:path w="2234" h="1476" extrusionOk="0">
                  <a:moveTo>
                    <a:pt x="2190" y="1"/>
                  </a:moveTo>
                  <a:cubicBezTo>
                    <a:pt x="2125" y="196"/>
                    <a:pt x="2060" y="369"/>
                    <a:pt x="2016" y="543"/>
                  </a:cubicBezTo>
                  <a:cubicBezTo>
                    <a:pt x="1930" y="803"/>
                    <a:pt x="1843" y="1063"/>
                    <a:pt x="1756" y="1323"/>
                  </a:cubicBezTo>
                  <a:lnTo>
                    <a:pt x="1735" y="1410"/>
                  </a:lnTo>
                  <a:lnTo>
                    <a:pt x="1713" y="1410"/>
                  </a:lnTo>
                  <a:cubicBezTo>
                    <a:pt x="1171" y="1193"/>
                    <a:pt x="585" y="1063"/>
                    <a:pt x="0" y="976"/>
                  </a:cubicBezTo>
                  <a:lnTo>
                    <a:pt x="0" y="1041"/>
                  </a:lnTo>
                  <a:cubicBezTo>
                    <a:pt x="607" y="1128"/>
                    <a:pt x="1193" y="1280"/>
                    <a:pt x="1756" y="1475"/>
                  </a:cubicBezTo>
                  <a:lnTo>
                    <a:pt x="1778" y="1475"/>
                  </a:lnTo>
                  <a:lnTo>
                    <a:pt x="1778" y="1453"/>
                  </a:lnTo>
                  <a:lnTo>
                    <a:pt x="1800" y="1410"/>
                  </a:lnTo>
                  <a:cubicBezTo>
                    <a:pt x="1886" y="1128"/>
                    <a:pt x="1973" y="846"/>
                    <a:pt x="2060" y="564"/>
                  </a:cubicBezTo>
                  <a:cubicBezTo>
                    <a:pt x="2103" y="391"/>
                    <a:pt x="2168" y="239"/>
                    <a:pt x="2233" y="66"/>
                  </a:cubicBezTo>
                  <a:cubicBezTo>
                    <a:pt x="2212" y="44"/>
                    <a:pt x="2190" y="22"/>
                    <a:pt x="2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719;p41"/>
            <p:cNvSpPr/>
            <p:nvPr/>
          </p:nvSpPr>
          <p:spPr>
            <a:xfrm>
              <a:off x="1068396" y="2422152"/>
              <a:ext cx="462840" cy="79764"/>
            </a:xfrm>
            <a:custGeom>
              <a:avLst/>
              <a:gdLst/>
              <a:ahLst/>
              <a:cxnLst/>
              <a:rect l="l" t="t" r="r" b="b"/>
              <a:pathLst>
                <a:path w="2646" h="456" extrusionOk="0">
                  <a:moveTo>
                    <a:pt x="1" y="0"/>
                  </a:moveTo>
                  <a:lnTo>
                    <a:pt x="22" y="65"/>
                  </a:lnTo>
                  <a:cubicBezTo>
                    <a:pt x="890" y="239"/>
                    <a:pt x="1757" y="369"/>
                    <a:pt x="2624" y="456"/>
                  </a:cubicBezTo>
                  <a:lnTo>
                    <a:pt x="2646" y="456"/>
                  </a:lnTo>
                  <a:lnTo>
                    <a:pt x="2646" y="391"/>
                  </a:lnTo>
                  <a:lnTo>
                    <a:pt x="2602" y="391"/>
                  </a:lnTo>
                  <a:cubicBezTo>
                    <a:pt x="1735" y="282"/>
                    <a:pt x="868" y="15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720;p41"/>
            <p:cNvSpPr/>
            <p:nvPr/>
          </p:nvSpPr>
          <p:spPr>
            <a:xfrm>
              <a:off x="1026765" y="2672467"/>
              <a:ext cx="921658" cy="386925"/>
            </a:xfrm>
            <a:custGeom>
              <a:avLst/>
              <a:gdLst/>
              <a:ahLst/>
              <a:cxnLst/>
              <a:rect l="l" t="t" r="r" b="b"/>
              <a:pathLst>
                <a:path w="5269" h="2212" extrusionOk="0">
                  <a:moveTo>
                    <a:pt x="5269" y="0"/>
                  </a:moveTo>
                  <a:lnTo>
                    <a:pt x="4835" y="759"/>
                  </a:lnTo>
                  <a:cubicBezTo>
                    <a:pt x="4575" y="1193"/>
                    <a:pt x="4315" y="1648"/>
                    <a:pt x="4054" y="2082"/>
                  </a:cubicBezTo>
                  <a:cubicBezTo>
                    <a:pt x="4033" y="2103"/>
                    <a:pt x="4033" y="2125"/>
                    <a:pt x="4011" y="2125"/>
                  </a:cubicBezTo>
                  <a:lnTo>
                    <a:pt x="3989" y="2125"/>
                  </a:lnTo>
                  <a:cubicBezTo>
                    <a:pt x="2689" y="1886"/>
                    <a:pt x="1323" y="1670"/>
                    <a:pt x="0" y="1518"/>
                  </a:cubicBezTo>
                  <a:cubicBezTo>
                    <a:pt x="0" y="1540"/>
                    <a:pt x="0" y="1561"/>
                    <a:pt x="0" y="1583"/>
                  </a:cubicBezTo>
                  <a:cubicBezTo>
                    <a:pt x="1344" y="1735"/>
                    <a:pt x="2689" y="1951"/>
                    <a:pt x="4011" y="2212"/>
                  </a:cubicBezTo>
                  <a:lnTo>
                    <a:pt x="4054" y="2212"/>
                  </a:lnTo>
                  <a:lnTo>
                    <a:pt x="4054" y="2190"/>
                  </a:lnTo>
                  <a:lnTo>
                    <a:pt x="4054" y="2168"/>
                  </a:lnTo>
                  <a:cubicBezTo>
                    <a:pt x="4336" y="1713"/>
                    <a:pt x="4596" y="1236"/>
                    <a:pt x="4878" y="781"/>
                  </a:cubicBezTo>
                  <a:lnTo>
                    <a:pt x="5269" y="109"/>
                  </a:lnTo>
                  <a:cubicBezTo>
                    <a:pt x="5269" y="65"/>
                    <a:pt x="5269" y="22"/>
                    <a:pt x="5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721;p41"/>
            <p:cNvSpPr/>
            <p:nvPr/>
          </p:nvSpPr>
          <p:spPr>
            <a:xfrm>
              <a:off x="1842077" y="3214728"/>
              <a:ext cx="151831" cy="231595"/>
            </a:xfrm>
            <a:custGeom>
              <a:avLst/>
              <a:gdLst/>
              <a:ahLst/>
              <a:cxnLst/>
              <a:rect l="l" t="t" r="r" b="b"/>
              <a:pathLst>
                <a:path w="868" h="1324" extrusionOk="0">
                  <a:moveTo>
                    <a:pt x="846" y="1"/>
                  </a:moveTo>
                  <a:cubicBezTo>
                    <a:pt x="586" y="412"/>
                    <a:pt x="304" y="824"/>
                    <a:pt x="44" y="1236"/>
                  </a:cubicBezTo>
                  <a:lnTo>
                    <a:pt x="1" y="1280"/>
                  </a:lnTo>
                  <a:lnTo>
                    <a:pt x="44" y="1323"/>
                  </a:lnTo>
                  <a:cubicBezTo>
                    <a:pt x="326" y="933"/>
                    <a:pt x="608" y="543"/>
                    <a:pt x="868" y="131"/>
                  </a:cubicBezTo>
                  <a:cubicBezTo>
                    <a:pt x="868" y="109"/>
                    <a:pt x="868" y="66"/>
                    <a:pt x="8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4" name="Picture 93">
            <a:extLst>
              <a:ext uri="{FF2B5EF4-FFF2-40B4-BE49-F238E27FC236}">
                <a16:creationId xmlns:a16="http://schemas.microsoft.com/office/drawing/2014/main" xmlns="" id="{F11839C6-14E5-4EFB-AD41-3AF2D69429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xmlns="" id="{50DF7B29-1F07-499B-89C7-D69CB48FA6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xmlns="" id="{C72AB036-80C2-4DD5-9681-3528B54E31C6}"/>
              </a:ext>
            </a:extLst>
          </p:cNvPr>
          <p:cNvSpPr txBox="1"/>
          <p:nvPr/>
        </p:nvSpPr>
        <p:spPr>
          <a:xfrm>
            <a:off x="-29916" y="419470"/>
            <a:ext cx="14501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chemeClr val="bg1"/>
                </a:solidFill>
                <a:latin typeface="Sport Day" pitchFamily="2" charset="0"/>
              </a:rPr>
              <a:t>16</a:t>
            </a:r>
            <a:endParaRPr lang="en-US" sz="8000" b="1" dirty="0">
              <a:solidFill>
                <a:schemeClr val="bg1"/>
              </a:solidFill>
              <a:latin typeface="Sport D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362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469" y="2486903"/>
            <a:ext cx="7788497" cy="26308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631" y="477367"/>
            <a:ext cx="7800225" cy="1995218"/>
          </a:xfrm>
          <a:prstGeom prst="rect">
            <a:avLst/>
          </a:prstGeom>
        </p:spPr>
      </p:pic>
      <p:grpSp>
        <p:nvGrpSpPr>
          <p:cNvPr id="1676" name="Google Shape;1676;p41"/>
          <p:cNvGrpSpPr/>
          <p:nvPr/>
        </p:nvGrpSpPr>
        <p:grpSpPr>
          <a:xfrm>
            <a:off x="80718" y="3840480"/>
            <a:ext cx="1036882" cy="1194590"/>
            <a:chOff x="984958" y="1389758"/>
            <a:chExt cx="2723182" cy="3320192"/>
          </a:xfrm>
        </p:grpSpPr>
        <p:sp>
          <p:nvSpPr>
            <p:cNvPr id="1677" name="Google Shape;1677;p41"/>
            <p:cNvSpPr/>
            <p:nvPr/>
          </p:nvSpPr>
          <p:spPr>
            <a:xfrm>
              <a:off x="1068396" y="3180618"/>
              <a:ext cx="2010190" cy="1529333"/>
            </a:xfrm>
            <a:custGeom>
              <a:avLst/>
              <a:gdLst/>
              <a:ahLst/>
              <a:cxnLst/>
              <a:rect l="l" t="t" r="r" b="b"/>
              <a:pathLst>
                <a:path w="11492" h="8743" extrusionOk="0">
                  <a:moveTo>
                    <a:pt x="5746" y="0"/>
                  </a:moveTo>
                  <a:cubicBezTo>
                    <a:pt x="2060" y="0"/>
                    <a:pt x="673" y="564"/>
                    <a:pt x="218" y="846"/>
                  </a:cubicBezTo>
                  <a:cubicBezTo>
                    <a:pt x="66" y="933"/>
                    <a:pt x="1" y="1084"/>
                    <a:pt x="1" y="1258"/>
                  </a:cubicBezTo>
                  <a:cubicBezTo>
                    <a:pt x="22" y="1301"/>
                    <a:pt x="22" y="1388"/>
                    <a:pt x="22" y="1431"/>
                  </a:cubicBezTo>
                  <a:lnTo>
                    <a:pt x="22" y="1540"/>
                  </a:lnTo>
                  <a:cubicBezTo>
                    <a:pt x="44" y="1778"/>
                    <a:pt x="87" y="2082"/>
                    <a:pt x="131" y="2450"/>
                  </a:cubicBezTo>
                  <a:cubicBezTo>
                    <a:pt x="131" y="2494"/>
                    <a:pt x="152" y="2537"/>
                    <a:pt x="152" y="2602"/>
                  </a:cubicBezTo>
                  <a:cubicBezTo>
                    <a:pt x="348" y="4055"/>
                    <a:pt x="803" y="6201"/>
                    <a:pt x="1670" y="7393"/>
                  </a:cubicBezTo>
                  <a:lnTo>
                    <a:pt x="1735" y="7458"/>
                  </a:lnTo>
                  <a:cubicBezTo>
                    <a:pt x="1974" y="7805"/>
                    <a:pt x="2299" y="8044"/>
                    <a:pt x="2689" y="8196"/>
                  </a:cubicBezTo>
                  <a:cubicBezTo>
                    <a:pt x="3716" y="8541"/>
                    <a:pt x="5046" y="8742"/>
                    <a:pt x="6283" y="8742"/>
                  </a:cubicBezTo>
                  <a:cubicBezTo>
                    <a:pt x="7840" y="8742"/>
                    <a:pt x="9252" y="8424"/>
                    <a:pt x="9735" y="7675"/>
                  </a:cubicBezTo>
                  <a:cubicBezTo>
                    <a:pt x="9844" y="7502"/>
                    <a:pt x="9930" y="7328"/>
                    <a:pt x="9995" y="7133"/>
                  </a:cubicBezTo>
                  <a:lnTo>
                    <a:pt x="10060" y="7003"/>
                  </a:lnTo>
                  <a:cubicBezTo>
                    <a:pt x="10537" y="5789"/>
                    <a:pt x="10993" y="3708"/>
                    <a:pt x="11253" y="2320"/>
                  </a:cubicBezTo>
                  <a:cubicBezTo>
                    <a:pt x="11275" y="2299"/>
                    <a:pt x="11275" y="2255"/>
                    <a:pt x="11275" y="2233"/>
                  </a:cubicBezTo>
                  <a:cubicBezTo>
                    <a:pt x="11340" y="1952"/>
                    <a:pt x="11383" y="1691"/>
                    <a:pt x="11426" y="1496"/>
                  </a:cubicBezTo>
                  <a:cubicBezTo>
                    <a:pt x="11426" y="1453"/>
                    <a:pt x="11426" y="1431"/>
                    <a:pt x="11448" y="1388"/>
                  </a:cubicBezTo>
                  <a:cubicBezTo>
                    <a:pt x="11470" y="1323"/>
                    <a:pt x="11470" y="1280"/>
                    <a:pt x="11470" y="1258"/>
                  </a:cubicBezTo>
                  <a:cubicBezTo>
                    <a:pt x="11491" y="1063"/>
                    <a:pt x="11405" y="868"/>
                    <a:pt x="11253" y="781"/>
                  </a:cubicBezTo>
                  <a:cubicBezTo>
                    <a:pt x="10733" y="499"/>
                    <a:pt x="9345" y="0"/>
                    <a:pt x="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41"/>
            <p:cNvSpPr/>
            <p:nvPr/>
          </p:nvSpPr>
          <p:spPr>
            <a:xfrm>
              <a:off x="1072245" y="3423236"/>
              <a:ext cx="1998820" cy="152006"/>
            </a:xfrm>
            <a:custGeom>
              <a:avLst/>
              <a:gdLst/>
              <a:ahLst/>
              <a:cxnLst/>
              <a:rect l="l" t="t" r="r" b="b"/>
              <a:pathLst>
                <a:path w="11427" h="869" extrusionOk="0">
                  <a:moveTo>
                    <a:pt x="11426" y="1"/>
                  </a:moveTo>
                  <a:lnTo>
                    <a:pt x="11426" y="1"/>
                  </a:lnTo>
                  <a:cubicBezTo>
                    <a:pt x="10862" y="304"/>
                    <a:pt x="9410" y="781"/>
                    <a:pt x="5941" y="781"/>
                  </a:cubicBezTo>
                  <a:cubicBezTo>
                    <a:pt x="2060" y="781"/>
                    <a:pt x="521" y="283"/>
                    <a:pt x="0" y="44"/>
                  </a:cubicBezTo>
                  <a:lnTo>
                    <a:pt x="0" y="153"/>
                  </a:lnTo>
                  <a:cubicBezTo>
                    <a:pt x="586" y="413"/>
                    <a:pt x="2147" y="868"/>
                    <a:pt x="5941" y="868"/>
                  </a:cubicBezTo>
                  <a:cubicBezTo>
                    <a:pt x="9301" y="868"/>
                    <a:pt x="10776" y="435"/>
                    <a:pt x="11404" y="109"/>
                  </a:cubicBezTo>
                  <a:cubicBezTo>
                    <a:pt x="11404" y="66"/>
                    <a:pt x="11426" y="23"/>
                    <a:pt x="114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41"/>
            <p:cNvSpPr/>
            <p:nvPr/>
          </p:nvSpPr>
          <p:spPr>
            <a:xfrm>
              <a:off x="1094984" y="3567372"/>
              <a:ext cx="1945644" cy="235268"/>
            </a:xfrm>
            <a:custGeom>
              <a:avLst/>
              <a:gdLst/>
              <a:ahLst/>
              <a:cxnLst/>
              <a:rect l="l" t="t" r="r" b="b"/>
              <a:pathLst>
                <a:path w="11123" h="1345" extrusionOk="0">
                  <a:moveTo>
                    <a:pt x="11101" y="1"/>
                  </a:moveTo>
                  <a:cubicBezTo>
                    <a:pt x="10949" y="66"/>
                    <a:pt x="10797" y="174"/>
                    <a:pt x="10689" y="304"/>
                  </a:cubicBezTo>
                  <a:cubicBezTo>
                    <a:pt x="10559" y="456"/>
                    <a:pt x="10429" y="543"/>
                    <a:pt x="10255" y="630"/>
                  </a:cubicBezTo>
                  <a:cubicBezTo>
                    <a:pt x="10212" y="635"/>
                    <a:pt x="10169" y="638"/>
                    <a:pt x="10125" y="638"/>
                  </a:cubicBezTo>
                  <a:cubicBezTo>
                    <a:pt x="9995" y="638"/>
                    <a:pt x="9865" y="613"/>
                    <a:pt x="9735" y="564"/>
                  </a:cubicBezTo>
                  <a:cubicBezTo>
                    <a:pt x="9605" y="516"/>
                    <a:pt x="9475" y="491"/>
                    <a:pt x="9336" y="491"/>
                  </a:cubicBezTo>
                  <a:cubicBezTo>
                    <a:pt x="9289" y="491"/>
                    <a:pt x="9242" y="494"/>
                    <a:pt x="9193" y="499"/>
                  </a:cubicBezTo>
                  <a:cubicBezTo>
                    <a:pt x="9020" y="564"/>
                    <a:pt x="8868" y="651"/>
                    <a:pt x="8738" y="781"/>
                  </a:cubicBezTo>
                  <a:cubicBezTo>
                    <a:pt x="8608" y="911"/>
                    <a:pt x="8456" y="998"/>
                    <a:pt x="8282" y="1041"/>
                  </a:cubicBezTo>
                  <a:cubicBezTo>
                    <a:pt x="8253" y="1045"/>
                    <a:pt x="8223" y="1047"/>
                    <a:pt x="8193" y="1047"/>
                  </a:cubicBezTo>
                  <a:cubicBezTo>
                    <a:pt x="8050" y="1047"/>
                    <a:pt x="7910" y="1005"/>
                    <a:pt x="7784" y="933"/>
                  </a:cubicBezTo>
                  <a:cubicBezTo>
                    <a:pt x="7610" y="868"/>
                    <a:pt x="7437" y="825"/>
                    <a:pt x="7263" y="825"/>
                  </a:cubicBezTo>
                  <a:cubicBezTo>
                    <a:pt x="7090" y="846"/>
                    <a:pt x="6917" y="933"/>
                    <a:pt x="6786" y="1041"/>
                  </a:cubicBezTo>
                  <a:cubicBezTo>
                    <a:pt x="6635" y="1150"/>
                    <a:pt x="6483" y="1215"/>
                    <a:pt x="6310" y="1237"/>
                  </a:cubicBezTo>
                  <a:cubicBezTo>
                    <a:pt x="6136" y="1237"/>
                    <a:pt x="5963" y="1172"/>
                    <a:pt x="5811" y="1085"/>
                  </a:cubicBezTo>
                  <a:cubicBezTo>
                    <a:pt x="5659" y="976"/>
                    <a:pt x="5486" y="933"/>
                    <a:pt x="5312" y="911"/>
                  </a:cubicBezTo>
                  <a:cubicBezTo>
                    <a:pt x="5117" y="911"/>
                    <a:pt x="4944" y="976"/>
                    <a:pt x="4792" y="1063"/>
                  </a:cubicBezTo>
                  <a:cubicBezTo>
                    <a:pt x="4666" y="1170"/>
                    <a:pt x="4515" y="1220"/>
                    <a:pt x="4362" y="1220"/>
                  </a:cubicBezTo>
                  <a:cubicBezTo>
                    <a:pt x="4173" y="1220"/>
                    <a:pt x="3982" y="1142"/>
                    <a:pt x="3838" y="998"/>
                  </a:cubicBezTo>
                  <a:cubicBezTo>
                    <a:pt x="3686" y="890"/>
                    <a:pt x="3534" y="803"/>
                    <a:pt x="3339" y="760"/>
                  </a:cubicBezTo>
                  <a:cubicBezTo>
                    <a:pt x="3166" y="760"/>
                    <a:pt x="2992" y="803"/>
                    <a:pt x="2819" y="868"/>
                  </a:cubicBezTo>
                  <a:cubicBezTo>
                    <a:pt x="2667" y="955"/>
                    <a:pt x="2494" y="976"/>
                    <a:pt x="2320" y="976"/>
                  </a:cubicBezTo>
                  <a:cubicBezTo>
                    <a:pt x="2147" y="911"/>
                    <a:pt x="1995" y="825"/>
                    <a:pt x="1865" y="695"/>
                  </a:cubicBezTo>
                  <a:cubicBezTo>
                    <a:pt x="1699" y="499"/>
                    <a:pt x="1460" y="397"/>
                    <a:pt x="1213" y="397"/>
                  </a:cubicBezTo>
                  <a:cubicBezTo>
                    <a:pt x="1105" y="397"/>
                    <a:pt x="995" y="416"/>
                    <a:pt x="889" y="456"/>
                  </a:cubicBezTo>
                  <a:cubicBezTo>
                    <a:pt x="777" y="498"/>
                    <a:pt x="665" y="522"/>
                    <a:pt x="553" y="522"/>
                  </a:cubicBezTo>
                  <a:cubicBezTo>
                    <a:pt x="492" y="522"/>
                    <a:pt x="430" y="515"/>
                    <a:pt x="369" y="499"/>
                  </a:cubicBezTo>
                  <a:cubicBezTo>
                    <a:pt x="217" y="434"/>
                    <a:pt x="87" y="348"/>
                    <a:pt x="0" y="218"/>
                  </a:cubicBezTo>
                  <a:lnTo>
                    <a:pt x="0" y="218"/>
                  </a:lnTo>
                  <a:cubicBezTo>
                    <a:pt x="0" y="261"/>
                    <a:pt x="22" y="326"/>
                    <a:pt x="22" y="369"/>
                  </a:cubicBezTo>
                  <a:cubicBezTo>
                    <a:pt x="109" y="456"/>
                    <a:pt x="217" y="543"/>
                    <a:pt x="347" y="586"/>
                  </a:cubicBezTo>
                  <a:cubicBezTo>
                    <a:pt x="416" y="602"/>
                    <a:pt x="483" y="609"/>
                    <a:pt x="548" y="609"/>
                  </a:cubicBezTo>
                  <a:cubicBezTo>
                    <a:pt x="668" y="609"/>
                    <a:pt x="785" y="585"/>
                    <a:pt x="911" y="543"/>
                  </a:cubicBezTo>
                  <a:cubicBezTo>
                    <a:pt x="1022" y="511"/>
                    <a:pt x="1145" y="491"/>
                    <a:pt x="1262" y="491"/>
                  </a:cubicBezTo>
                  <a:cubicBezTo>
                    <a:pt x="1305" y="491"/>
                    <a:pt x="1347" y="494"/>
                    <a:pt x="1388" y="499"/>
                  </a:cubicBezTo>
                  <a:cubicBezTo>
                    <a:pt x="1561" y="564"/>
                    <a:pt x="1692" y="651"/>
                    <a:pt x="1822" y="781"/>
                  </a:cubicBezTo>
                  <a:cubicBezTo>
                    <a:pt x="1970" y="970"/>
                    <a:pt x="2203" y="1075"/>
                    <a:pt x="2441" y="1075"/>
                  </a:cubicBezTo>
                  <a:cubicBezTo>
                    <a:pt x="2585" y="1075"/>
                    <a:pt x="2731" y="1037"/>
                    <a:pt x="2862" y="955"/>
                  </a:cubicBezTo>
                  <a:cubicBezTo>
                    <a:pt x="3014" y="890"/>
                    <a:pt x="3166" y="868"/>
                    <a:pt x="3339" y="868"/>
                  </a:cubicBezTo>
                  <a:cubicBezTo>
                    <a:pt x="3491" y="890"/>
                    <a:pt x="3643" y="976"/>
                    <a:pt x="3795" y="1085"/>
                  </a:cubicBezTo>
                  <a:cubicBezTo>
                    <a:pt x="3925" y="1193"/>
                    <a:pt x="4098" y="1280"/>
                    <a:pt x="4293" y="1302"/>
                  </a:cubicBezTo>
                  <a:cubicBezTo>
                    <a:pt x="4488" y="1302"/>
                    <a:pt x="4683" y="1258"/>
                    <a:pt x="4835" y="1150"/>
                  </a:cubicBezTo>
                  <a:cubicBezTo>
                    <a:pt x="4987" y="1063"/>
                    <a:pt x="5139" y="998"/>
                    <a:pt x="5312" y="998"/>
                  </a:cubicBezTo>
                  <a:cubicBezTo>
                    <a:pt x="5486" y="1020"/>
                    <a:pt x="5637" y="1063"/>
                    <a:pt x="5767" y="1172"/>
                  </a:cubicBezTo>
                  <a:cubicBezTo>
                    <a:pt x="5941" y="1258"/>
                    <a:pt x="6114" y="1323"/>
                    <a:pt x="6288" y="1345"/>
                  </a:cubicBezTo>
                  <a:lnTo>
                    <a:pt x="6310" y="1345"/>
                  </a:lnTo>
                  <a:cubicBezTo>
                    <a:pt x="6505" y="1302"/>
                    <a:pt x="6678" y="1237"/>
                    <a:pt x="6830" y="1107"/>
                  </a:cubicBezTo>
                  <a:cubicBezTo>
                    <a:pt x="6960" y="1020"/>
                    <a:pt x="7112" y="955"/>
                    <a:pt x="7285" y="911"/>
                  </a:cubicBezTo>
                  <a:cubicBezTo>
                    <a:pt x="7437" y="911"/>
                    <a:pt x="7610" y="955"/>
                    <a:pt x="7762" y="1020"/>
                  </a:cubicBezTo>
                  <a:cubicBezTo>
                    <a:pt x="7936" y="1107"/>
                    <a:pt x="8109" y="1150"/>
                    <a:pt x="8304" y="1150"/>
                  </a:cubicBezTo>
                  <a:cubicBezTo>
                    <a:pt x="8478" y="1085"/>
                    <a:pt x="8651" y="998"/>
                    <a:pt x="8803" y="868"/>
                  </a:cubicBezTo>
                  <a:cubicBezTo>
                    <a:pt x="8911" y="760"/>
                    <a:pt x="9063" y="673"/>
                    <a:pt x="9215" y="608"/>
                  </a:cubicBezTo>
                  <a:cubicBezTo>
                    <a:pt x="9388" y="608"/>
                    <a:pt x="9540" y="630"/>
                    <a:pt x="9713" y="673"/>
                  </a:cubicBezTo>
                  <a:cubicBezTo>
                    <a:pt x="9824" y="728"/>
                    <a:pt x="9944" y="755"/>
                    <a:pt x="10062" y="755"/>
                  </a:cubicBezTo>
                  <a:cubicBezTo>
                    <a:pt x="10315" y="755"/>
                    <a:pt x="10563" y="634"/>
                    <a:pt x="10711" y="413"/>
                  </a:cubicBezTo>
                  <a:cubicBezTo>
                    <a:pt x="10819" y="283"/>
                    <a:pt x="10949" y="174"/>
                    <a:pt x="11101" y="109"/>
                  </a:cubicBezTo>
                  <a:cubicBezTo>
                    <a:pt x="11123" y="88"/>
                    <a:pt x="11123" y="44"/>
                    <a:pt x="11123" y="22"/>
                  </a:cubicBezTo>
                  <a:lnTo>
                    <a:pt x="1110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41"/>
            <p:cNvSpPr/>
            <p:nvPr/>
          </p:nvSpPr>
          <p:spPr>
            <a:xfrm>
              <a:off x="1364189" y="4405602"/>
              <a:ext cx="1464080" cy="220049"/>
            </a:xfrm>
            <a:custGeom>
              <a:avLst/>
              <a:gdLst/>
              <a:ahLst/>
              <a:cxnLst/>
              <a:rect l="l" t="t" r="r" b="b"/>
              <a:pathLst>
                <a:path w="8370" h="1258" extrusionOk="0">
                  <a:moveTo>
                    <a:pt x="8369" y="0"/>
                  </a:moveTo>
                  <a:lnTo>
                    <a:pt x="8369" y="0"/>
                  </a:lnTo>
                  <a:cubicBezTo>
                    <a:pt x="8066" y="174"/>
                    <a:pt x="7827" y="390"/>
                    <a:pt x="7632" y="672"/>
                  </a:cubicBezTo>
                  <a:cubicBezTo>
                    <a:pt x="7567" y="434"/>
                    <a:pt x="7351" y="239"/>
                    <a:pt x="7090" y="174"/>
                  </a:cubicBezTo>
                  <a:cubicBezTo>
                    <a:pt x="7043" y="166"/>
                    <a:pt x="6994" y="163"/>
                    <a:pt x="6946" y="163"/>
                  </a:cubicBezTo>
                  <a:cubicBezTo>
                    <a:pt x="6708" y="163"/>
                    <a:pt x="6468" y="250"/>
                    <a:pt x="6288" y="412"/>
                  </a:cubicBezTo>
                  <a:cubicBezTo>
                    <a:pt x="6093" y="586"/>
                    <a:pt x="5941" y="781"/>
                    <a:pt x="5833" y="1019"/>
                  </a:cubicBezTo>
                  <a:cubicBezTo>
                    <a:pt x="5663" y="477"/>
                    <a:pt x="5196" y="211"/>
                    <a:pt x="4728" y="211"/>
                  </a:cubicBezTo>
                  <a:cubicBezTo>
                    <a:pt x="4242" y="211"/>
                    <a:pt x="3754" y="499"/>
                    <a:pt x="3600" y="1063"/>
                  </a:cubicBezTo>
                  <a:cubicBezTo>
                    <a:pt x="3470" y="802"/>
                    <a:pt x="3275" y="564"/>
                    <a:pt x="3036" y="412"/>
                  </a:cubicBezTo>
                  <a:cubicBezTo>
                    <a:pt x="2841" y="287"/>
                    <a:pt x="2619" y="224"/>
                    <a:pt x="2399" y="224"/>
                  </a:cubicBezTo>
                  <a:cubicBezTo>
                    <a:pt x="2277" y="224"/>
                    <a:pt x="2155" y="243"/>
                    <a:pt x="2039" y="282"/>
                  </a:cubicBezTo>
                  <a:cubicBezTo>
                    <a:pt x="1757" y="390"/>
                    <a:pt x="1562" y="629"/>
                    <a:pt x="1475" y="911"/>
                  </a:cubicBezTo>
                  <a:cubicBezTo>
                    <a:pt x="1302" y="586"/>
                    <a:pt x="998" y="369"/>
                    <a:pt x="651" y="304"/>
                  </a:cubicBezTo>
                  <a:cubicBezTo>
                    <a:pt x="600" y="299"/>
                    <a:pt x="548" y="296"/>
                    <a:pt x="495" y="296"/>
                  </a:cubicBezTo>
                  <a:cubicBezTo>
                    <a:pt x="324" y="296"/>
                    <a:pt x="150" y="324"/>
                    <a:pt x="1" y="390"/>
                  </a:cubicBezTo>
                  <a:lnTo>
                    <a:pt x="44" y="477"/>
                  </a:lnTo>
                  <a:cubicBezTo>
                    <a:pt x="193" y="411"/>
                    <a:pt x="342" y="383"/>
                    <a:pt x="491" y="383"/>
                  </a:cubicBezTo>
                  <a:cubicBezTo>
                    <a:pt x="537" y="383"/>
                    <a:pt x="583" y="385"/>
                    <a:pt x="630" y="390"/>
                  </a:cubicBezTo>
                  <a:cubicBezTo>
                    <a:pt x="1020" y="455"/>
                    <a:pt x="1323" y="737"/>
                    <a:pt x="1475" y="1084"/>
                  </a:cubicBezTo>
                  <a:cubicBezTo>
                    <a:pt x="1475" y="1106"/>
                    <a:pt x="1497" y="1128"/>
                    <a:pt x="1518" y="1128"/>
                  </a:cubicBezTo>
                  <a:cubicBezTo>
                    <a:pt x="1540" y="1106"/>
                    <a:pt x="1562" y="1084"/>
                    <a:pt x="1562" y="1084"/>
                  </a:cubicBezTo>
                  <a:cubicBezTo>
                    <a:pt x="1562" y="759"/>
                    <a:pt x="1779" y="477"/>
                    <a:pt x="2082" y="369"/>
                  </a:cubicBezTo>
                  <a:cubicBezTo>
                    <a:pt x="2193" y="329"/>
                    <a:pt x="2308" y="310"/>
                    <a:pt x="2421" y="310"/>
                  </a:cubicBezTo>
                  <a:cubicBezTo>
                    <a:pt x="2615" y="310"/>
                    <a:pt x="2806" y="367"/>
                    <a:pt x="2971" y="477"/>
                  </a:cubicBezTo>
                  <a:cubicBezTo>
                    <a:pt x="3253" y="672"/>
                    <a:pt x="3448" y="911"/>
                    <a:pt x="3578" y="1214"/>
                  </a:cubicBezTo>
                  <a:cubicBezTo>
                    <a:pt x="3600" y="1236"/>
                    <a:pt x="3600" y="1236"/>
                    <a:pt x="3621" y="1258"/>
                  </a:cubicBezTo>
                  <a:cubicBezTo>
                    <a:pt x="3643" y="1236"/>
                    <a:pt x="3665" y="1236"/>
                    <a:pt x="3665" y="1214"/>
                  </a:cubicBezTo>
                  <a:cubicBezTo>
                    <a:pt x="3776" y="626"/>
                    <a:pt x="4256" y="328"/>
                    <a:pt x="4733" y="328"/>
                  </a:cubicBezTo>
                  <a:cubicBezTo>
                    <a:pt x="5188" y="328"/>
                    <a:pt x="5641" y="599"/>
                    <a:pt x="5768" y="1149"/>
                  </a:cubicBezTo>
                  <a:cubicBezTo>
                    <a:pt x="5789" y="1171"/>
                    <a:pt x="5789" y="1193"/>
                    <a:pt x="5811" y="1193"/>
                  </a:cubicBezTo>
                  <a:cubicBezTo>
                    <a:pt x="5833" y="1193"/>
                    <a:pt x="5855" y="1171"/>
                    <a:pt x="5855" y="1171"/>
                  </a:cubicBezTo>
                  <a:cubicBezTo>
                    <a:pt x="5963" y="911"/>
                    <a:pt x="6115" y="672"/>
                    <a:pt x="6332" y="499"/>
                  </a:cubicBezTo>
                  <a:cubicBezTo>
                    <a:pt x="6494" y="337"/>
                    <a:pt x="6716" y="249"/>
                    <a:pt x="6935" y="249"/>
                  </a:cubicBezTo>
                  <a:cubicBezTo>
                    <a:pt x="6980" y="249"/>
                    <a:pt x="7025" y="253"/>
                    <a:pt x="7069" y="260"/>
                  </a:cubicBezTo>
                  <a:cubicBezTo>
                    <a:pt x="7329" y="325"/>
                    <a:pt x="7524" y="542"/>
                    <a:pt x="7567" y="802"/>
                  </a:cubicBezTo>
                  <a:cubicBezTo>
                    <a:pt x="7567" y="824"/>
                    <a:pt x="7567" y="846"/>
                    <a:pt x="7589" y="846"/>
                  </a:cubicBezTo>
                  <a:cubicBezTo>
                    <a:pt x="7595" y="852"/>
                    <a:pt x="7602" y="855"/>
                    <a:pt x="7607" y="855"/>
                  </a:cubicBezTo>
                  <a:cubicBezTo>
                    <a:pt x="7622" y="855"/>
                    <a:pt x="7632" y="839"/>
                    <a:pt x="7632" y="824"/>
                  </a:cubicBezTo>
                  <a:cubicBezTo>
                    <a:pt x="7806" y="542"/>
                    <a:pt x="8023" y="304"/>
                    <a:pt x="8304" y="130"/>
                  </a:cubicBezTo>
                  <a:lnTo>
                    <a:pt x="83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41"/>
            <p:cNvSpPr/>
            <p:nvPr/>
          </p:nvSpPr>
          <p:spPr>
            <a:xfrm>
              <a:off x="1129094" y="3218576"/>
              <a:ext cx="1900165" cy="295966"/>
            </a:xfrm>
            <a:custGeom>
              <a:avLst/>
              <a:gdLst/>
              <a:ahLst/>
              <a:cxnLst/>
              <a:rect l="l" t="t" r="r" b="b"/>
              <a:pathLst>
                <a:path w="10863" h="1692" extrusionOk="0">
                  <a:moveTo>
                    <a:pt x="5421" y="0"/>
                  </a:moveTo>
                  <a:cubicBezTo>
                    <a:pt x="2429" y="0"/>
                    <a:pt x="1" y="390"/>
                    <a:pt x="1" y="846"/>
                  </a:cubicBezTo>
                  <a:cubicBezTo>
                    <a:pt x="1" y="911"/>
                    <a:pt x="22" y="954"/>
                    <a:pt x="66" y="976"/>
                  </a:cubicBezTo>
                  <a:cubicBezTo>
                    <a:pt x="478" y="1388"/>
                    <a:pt x="2689" y="1691"/>
                    <a:pt x="5421" y="1691"/>
                  </a:cubicBezTo>
                  <a:cubicBezTo>
                    <a:pt x="8174" y="1691"/>
                    <a:pt x="10451" y="1388"/>
                    <a:pt x="10819" y="976"/>
                  </a:cubicBezTo>
                  <a:cubicBezTo>
                    <a:pt x="10841" y="932"/>
                    <a:pt x="10863" y="889"/>
                    <a:pt x="10863" y="846"/>
                  </a:cubicBezTo>
                  <a:cubicBezTo>
                    <a:pt x="10863" y="390"/>
                    <a:pt x="8434" y="0"/>
                    <a:pt x="5421" y="0"/>
                  </a:cubicBezTo>
                  <a:close/>
                </a:path>
              </a:pathLst>
            </a:custGeom>
            <a:solidFill>
              <a:srgbClr val="4E4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41"/>
            <p:cNvSpPr/>
            <p:nvPr/>
          </p:nvSpPr>
          <p:spPr>
            <a:xfrm>
              <a:off x="2338855" y="3298166"/>
              <a:ext cx="682891" cy="212529"/>
            </a:xfrm>
            <a:custGeom>
              <a:avLst/>
              <a:gdLst/>
              <a:ahLst/>
              <a:cxnLst/>
              <a:rect l="l" t="t" r="r" b="b"/>
              <a:pathLst>
                <a:path w="3904" h="1215" extrusionOk="0">
                  <a:moveTo>
                    <a:pt x="1432" y="0"/>
                  </a:moveTo>
                  <a:cubicBezTo>
                    <a:pt x="1258" y="217"/>
                    <a:pt x="1085" y="391"/>
                    <a:pt x="911" y="564"/>
                  </a:cubicBezTo>
                  <a:cubicBezTo>
                    <a:pt x="629" y="824"/>
                    <a:pt x="326" y="1019"/>
                    <a:pt x="1" y="1215"/>
                  </a:cubicBezTo>
                  <a:cubicBezTo>
                    <a:pt x="2039" y="1128"/>
                    <a:pt x="3600" y="846"/>
                    <a:pt x="3903" y="521"/>
                  </a:cubicBezTo>
                  <a:cubicBezTo>
                    <a:pt x="3643" y="304"/>
                    <a:pt x="2732" y="109"/>
                    <a:pt x="14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41"/>
            <p:cNvSpPr/>
            <p:nvPr/>
          </p:nvSpPr>
          <p:spPr>
            <a:xfrm>
              <a:off x="1140464" y="3282073"/>
              <a:ext cx="1448869" cy="232470"/>
            </a:xfrm>
            <a:custGeom>
              <a:avLst/>
              <a:gdLst/>
              <a:ahLst/>
              <a:cxnLst/>
              <a:rect l="l" t="t" r="r" b="b"/>
              <a:pathLst>
                <a:path w="8283" h="1329" extrusionOk="0">
                  <a:moveTo>
                    <a:pt x="5937" y="0"/>
                  </a:moveTo>
                  <a:cubicBezTo>
                    <a:pt x="5752" y="0"/>
                    <a:pt x="5566" y="2"/>
                    <a:pt x="5377" y="6"/>
                  </a:cubicBezTo>
                  <a:lnTo>
                    <a:pt x="4879" y="6"/>
                  </a:lnTo>
                  <a:cubicBezTo>
                    <a:pt x="4772" y="4"/>
                    <a:pt x="4665" y="3"/>
                    <a:pt x="4558" y="3"/>
                  </a:cubicBezTo>
                  <a:cubicBezTo>
                    <a:pt x="3407" y="3"/>
                    <a:pt x="2257" y="107"/>
                    <a:pt x="1106" y="266"/>
                  </a:cubicBezTo>
                  <a:cubicBezTo>
                    <a:pt x="521" y="374"/>
                    <a:pt x="131" y="483"/>
                    <a:pt x="1" y="613"/>
                  </a:cubicBezTo>
                  <a:cubicBezTo>
                    <a:pt x="217" y="851"/>
                    <a:pt x="976" y="1025"/>
                    <a:pt x="2060" y="1155"/>
                  </a:cubicBezTo>
                  <a:cubicBezTo>
                    <a:pt x="2841" y="1263"/>
                    <a:pt x="3795" y="1307"/>
                    <a:pt x="4814" y="1328"/>
                  </a:cubicBezTo>
                  <a:lnTo>
                    <a:pt x="5356" y="1328"/>
                  </a:lnTo>
                  <a:cubicBezTo>
                    <a:pt x="5876" y="1328"/>
                    <a:pt x="6375" y="1328"/>
                    <a:pt x="6852" y="1307"/>
                  </a:cubicBezTo>
                  <a:cubicBezTo>
                    <a:pt x="7177" y="1111"/>
                    <a:pt x="7480" y="916"/>
                    <a:pt x="7762" y="656"/>
                  </a:cubicBezTo>
                  <a:cubicBezTo>
                    <a:pt x="7936" y="483"/>
                    <a:pt x="8109" y="309"/>
                    <a:pt x="8283" y="92"/>
                  </a:cubicBezTo>
                  <a:cubicBezTo>
                    <a:pt x="7605" y="39"/>
                    <a:pt x="6795" y="0"/>
                    <a:pt x="59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41"/>
            <p:cNvSpPr/>
            <p:nvPr/>
          </p:nvSpPr>
          <p:spPr>
            <a:xfrm>
              <a:off x="2976096" y="2855611"/>
              <a:ext cx="732044" cy="715776"/>
            </a:xfrm>
            <a:custGeom>
              <a:avLst/>
              <a:gdLst/>
              <a:ahLst/>
              <a:cxnLst/>
              <a:rect l="l" t="t" r="r" b="b"/>
              <a:pathLst>
                <a:path w="4185" h="4092" extrusionOk="0">
                  <a:moveTo>
                    <a:pt x="819" y="0"/>
                  </a:moveTo>
                  <a:cubicBezTo>
                    <a:pt x="793" y="0"/>
                    <a:pt x="766" y="5"/>
                    <a:pt x="737" y="16"/>
                  </a:cubicBezTo>
                  <a:cubicBezTo>
                    <a:pt x="520" y="102"/>
                    <a:pt x="325" y="276"/>
                    <a:pt x="217" y="471"/>
                  </a:cubicBezTo>
                  <a:cubicBezTo>
                    <a:pt x="43" y="731"/>
                    <a:pt x="0" y="1035"/>
                    <a:pt x="65" y="1316"/>
                  </a:cubicBezTo>
                  <a:cubicBezTo>
                    <a:pt x="130" y="1598"/>
                    <a:pt x="260" y="1858"/>
                    <a:pt x="434" y="2097"/>
                  </a:cubicBezTo>
                  <a:cubicBezTo>
                    <a:pt x="715" y="2530"/>
                    <a:pt x="997" y="2964"/>
                    <a:pt x="1258" y="3398"/>
                  </a:cubicBezTo>
                  <a:cubicBezTo>
                    <a:pt x="1366" y="3549"/>
                    <a:pt x="1474" y="3701"/>
                    <a:pt x="1604" y="3831"/>
                  </a:cubicBezTo>
                  <a:cubicBezTo>
                    <a:pt x="1648" y="3875"/>
                    <a:pt x="1691" y="3918"/>
                    <a:pt x="1734" y="3961"/>
                  </a:cubicBezTo>
                  <a:cubicBezTo>
                    <a:pt x="1800" y="3983"/>
                    <a:pt x="1865" y="4026"/>
                    <a:pt x="1930" y="4048"/>
                  </a:cubicBezTo>
                  <a:cubicBezTo>
                    <a:pt x="2038" y="4070"/>
                    <a:pt x="2146" y="4070"/>
                    <a:pt x="2233" y="4070"/>
                  </a:cubicBezTo>
                  <a:lnTo>
                    <a:pt x="2298" y="4070"/>
                  </a:lnTo>
                  <a:cubicBezTo>
                    <a:pt x="2407" y="4048"/>
                    <a:pt x="2493" y="4048"/>
                    <a:pt x="2602" y="4048"/>
                  </a:cubicBezTo>
                  <a:lnTo>
                    <a:pt x="2710" y="4048"/>
                  </a:lnTo>
                  <a:cubicBezTo>
                    <a:pt x="2949" y="4048"/>
                    <a:pt x="3165" y="4091"/>
                    <a:pt x="3382" y="4091"/>
                  </a:cubicBezTo>
                  <a:lnTo>
                    <a:pt x="3447" y="4091"/>
                  </a:lnTo>
                  <a:cubicBezTo>
                    <a:pt x="3534" y="4091"/>
                    <a:pt x="3621" y="4091"/>
                    <a:pt x="3707" y="4070"/>
                  </a:cubicBezTo>
                  <a:cubicBezTo>
                    <a:pt x="3816" y="4048"/>
                    <a:pt x="3903" y="4005"/>
                    <a:pt x="3989" y="3961"/>
                  </a:cubicBezTo>
                  <a:lnTo>
                    <a:pt x="4033" y="3918"/>
                  </a:lnTo>
                  <a:cubicBezTo>
                    <a:pt x="4076" y="3875"/>
                    <a:pt x="4119" y="3831"/>
                    <a:pt x="4141" y="3766"/>
                  </a:cubicBezTo>
                  <a:cubicBezTo>
                    <a:pt x="4184" y="3571"/>
                    <a:pt x="4141" y="3376"/>
                    <a:pt x="4033" y="3224"/>
                  </a:cubicBezTo>
                  <a:lnTo>
                    <a:pt x="3989" y="3181"/>
                  </a:lnTo>
                  <a:cubicBezTo>
                    <a:pt x="3968" y="3138"/>
                    <a:pt x="3946" y="3094"/>
                    <a:pt x="3903" y="3051"/>
                  </a:cubicBezTo>
                  <a:cubicBezTo>
                    <a:pt x="3664" y="2769"/>
                    <a:pt x="3404" y="2530"/>
                    <a:pt x="3122" y="2292"/>
                  </a:cubicBezTo>
                  <a:cubicBezTo>
                    <a:pt x="2884" y="2097"/>
                    <a:pt x="2645" y="1880"/>
                    <a:pt x="2407" y="1642"/>
                  </a:cubicBezTo>
                  <a:cubicBezTo>
                    <a:pt x="1995" y="1251"/>
                    <a:pt x="1604" y="818"/>
                    <a:pt x="1236" y="384"/>
                  </a:cubicBezTo>
                  <a:cubicBezTo>
                    <a:pt x="1122" y="251"/>
                    <a:pt x="1007" y="0"/>
                    <a:pt x="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41"/>
            <p:cNvSpPr/>
            <p:nvPr/>
          </p:nvSpPr>
          <p:spPr>
            <a:xfrm>
              <a:off x="3032946" y="3059221"/>
              <a:ext cx="345294" cy="508320"/>
            </a:xfrm>
            <a:custGeom>
              <a:avLst/>
              <a:gdLst/>
              <a:ahLst/>
              <a:cxnLst/>
              <a:rect l="l" t="t" r="r" b="b"/>
              <a:pathLst>
                <a:path w="1974" h="2906" extrusionOk="0">
                  <a:moveTo>
                    <a:pt x="0" y="1"/>
                  </a:moveTo>
                  <a:cubicBezTo>
                    <a:pt x="499" y="1063"/>
                    <a:pt x="1149" y="2039"/>
                    <a:pt x="1908" y="2906"/>
                  </a:cubicBezTo>
                  <a:lnTo>
                    <a:pt x="1973" y="2906"/>
                  </a:lnTo>
                  <a:cubicBezTo>
                    <a:pt x="1193" y="2039"/>
                    <a:pt x="542" y="1041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41"/>
            <p:cNvSpPr/>
            <p:nvPr/>
          </p:nvSpPr>
          <p:spPr>
            <a:xfrm>
              <a:off x="3082274" y="3009893"/>
              <a:ext cx="368033" cy="553974"/>
            </a:xfrm>
            <a:custGeom>
              <a:avLst/>
              <a:gdLst/>
              <a:ahLst/>
              <a:cxnLst/>
              <a:rect l="l" t="t" r="r" b="b"/>
              <a:pathLst>
                <a:path w="2104" h="3167" extrusionOk="0">
                  <a:moveTo>
                    <a:pt x="43" y="1"/>
                  </a:moveTo>
                  <a:lnTo>
                    <a:pt x="0" y="22"/>
                  </a:lnTo>
                  <a:cubicBezTo>
                    <a:pt x="542" y="1128"/>
                    <a:pt x="1236" y="2191"/>
                    <a:pt x="2038" y="3166"/>
                  </a:cubicBezTo>
                  <a:lnTo>
                    <a:pt x="2103" y="3166"/>
                  </a:lnTo>
                  <a:cubicBezTo>
                    <a:pt x="1301" y="2191"/>
                    <a:pt x="607" y="1128"/>
                    <a:pt x="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41"/>
            <p:cNvSpPr/>
            <p:nvPr/>
          </p:nvSpPr>
          <p:spPr>
            <a:xfrm>
              <a:off x="3108687" y="2971935"/>
              <a:ext cx="474210" cy="599454"/>
            </a:xfrm>
            <a:custGeom>
              <a:avLst/>
              <a:gdLst/>
              <a:ahLst/>
              <a:cxnLst/>
              <a:rect l="l" t="t" r="r" b="b"/>
              <a:pathLst>
                <a:path w="2711" h="3427" extrusionOk="0">
                  <a:moveTo>
                    <a:pt x="44" y="1"/>
                  </a:moveTo>
                  <a:lnTo>
                    <a:pt x="1" y="23"/>
                  </a:lnTo>
                  <a:cubicBezTo>
                    <a:pt x="456" y="738"/>
                    <a:pt x="911" y="1475"/>
                    <a:pt x="1432" y="2147"/>
                  </a:cubicBezTo>
                  <a:cubicBezTo>
                    <a:pt x="1800" y="2603"/>
                    <a:pt x="2191" y="3036"/>
                    <a:pt x="2624" y="3426"/>
                  </a:cubicBezTo>
                  <a:lnTo>
                    <a:pt x="2711" y="3426"/>
                  </a:lnTo>
                  <a:cubicBezTo>
                    <a:pt x="2256" y="3036"/>
                    <a:pt x="1844" y="2603"/>
                    <a:pt x="1475" y="2126"/>
                  </a:cubicBezTo>
                  <a:cubicBezTo>
                    <a:pt x="955" y="1432"/>
                    <a:pt x="478" y="738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41"/>
            <p:cNvSpPr/>
            <p:nvPr/>
          </p:nvSpPr>
          <p:spPr>
            <a:xfrm>
              <a:off x="2983618" y="3055373"/>
              <a:ext cx="295966" cy="493277"/>
            </a:xfrm>
            <a:custGeom>
              <a:avLst/>
              <a:gdLst/>
              <a:ahLst/>
              <a:cxnLst/>
              <a:rect l="l" t="t" r="r" b="b"/>
              <a:pathLst>
                <a:path w="1692" h="2820" extrusionOk="0">
                  <a:moveTo>
                    <a:pt x="44" y="1"/>
                  </a:moveTo>
                  <a:lnTo>
                    <a:pt x="0" y="23"/>
                  </a:lnTo>
                  <a:cubicBezTo>
                    <a:pt x="412" y="977"/>
                    <a:pt x="933" y="1865"/>
                    <a:pt x="1561" y="2689"/>
                  </a:cubicBezTo>
                  <a:cubicBezTo>
                    <a:pt x="1605" y="2733"/>
                    <a:pt x="1648" y="2776"/>
                    <a:pt x="1691" y="2819"/>
                  </a:cubicBezTo>
                  <a:cubicBezTo>
                    <a:pt x="1041" y="1952"/>
                    <a:pt x="477" y="998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41"/>
            <p:cNvSpPr/>
            <p:nvPr/>
          </p:nvSpPr>
          <p:spPr>
            <a:xfrm>
              <a:off x="2372965" y="3051700"/>
              <a:ext cx="19241" cy="91134"/>
            </a:xfrm>
            <a:custGeom>
              <a:avLst/>
              <a:gdLst/>
              <a:ahLst/>
              <a:cxnLst/>
              <a:rect l="l" t="t" r="r" b="b"/>
              <a:pathLst>
                <a:path w="110" h="521" extrusionOk="0">
                  <a:moveTo>
                    <a:pt x="109" y="0"/>
                  </a:moveTo>
                  <a:lnTo>
                    <a:pt x="66" y="22"/>
                  </a:lnTo>
                  <a:cubicBezTo>
                    <a:pt x="66" y="44"/>
                    <a:pt x="66" y="65"/>
                    <a:pt x="66" y="65"/>
                  </a:cubicBezTo>
                  <a:cubicBezTo>
                    <a:pt x="66" y="195"/>
                    <a:pt x="22" y="347"/>
                    <a:pt x="1" y="477"/>
                  </a:cubicBezTo>
                  <a:lnTo>
                    <a:pt x="1" y="499"/>
                  </a:lnTo>
                  <a:cubicBezTo>
                    <a:pt x="1" y="499"/>
                    <a:pt x="1" y="499"/>
                    <a:pt x="1" y="521"/>
                  </a:cubicBezTo>
                  <a:lnTo>
                    <a:pt x="22" y="521"/>
                  </a:lnTo>
                  <a:cubicBezTo>
                    <a:pt x="44" y="499"/>
                    <a:pt x="44" y="499"/>
                    <a:pt x="44" y="499"/>
                  </a:cubicBezTo>
                  <a:lnTo>
                    <a:pt x="44" y="477"/>
                  </a:lnTo>
                  <a:lnTo>
                    <a:pt x="44" y="434"/>
                  </a:lnTo>
                  <a:cubicBezTo>
                    <a:pt x="88" y="325"/>
                    <a:pt x="88" y="174"/>
                    <a:pt x="109" y="44"/>
                  </a:cubicBezTo>
                  <a:cubicBezTo>
                    <a:pt x="109" y="22"/>
                    <a:pt x="109" y="22"/>
                    <a:pt x="109" y="0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41"/>
            <p:cNvSpPr/>
            <p:nvPr/>
          </p:nvSpPr>
          <p:spPr>
            <a:xfrm>
              <a:off x="2217459" y="3129715"/>
              <a:ext cx="163376" cy="119296"/>
            </a:xfrm>
            <a:custGeom>
              <a:avLst/>
              <a:gdLst/>
              <a:ahLst/>
              <a:cxnLst/>
              <a:rect l="l" t="t" r="r" b="b"/>
              <a:pathLst>
                <a:path w="934" h="682" extrusionOk="0">
                  <a:moveTo>
                    <a:pt x="895" y="1"/>
                  </a:moveTo>
                  <a:cubicBezTo>
                    <a:pt x="892" y="1"/>
                    <a:pt x="890" y="3"/>
                    <a:pt x="890" y="10"/>
                  </a:cubicBezTo>
                  <a:cubicBezTo>
                    <a:pt x="716" y="75"/>
                    <a:pt x="543" y="140"/>
                    <a:pt x="391" y="226"/>
                  </a:cubicBezTo>
                  <a:cubicBezTo>
                    <a:pt x="218" y="335"/>
                    <a:pt x="88" y="465"/>
                    <a:pt x="1" y="638"/>
                  </a:cubicBezTo>
                  <a:cubicBezTo>
                    <a:pt x="1" y="660"/>
                    <a:pt x="1" y="682"/>
                    <a:pt x="23" y="682"/>
                  </a:cubicBezTo>
                  <a:lnTo>
                    <a:pt x="44" y="682"/>
                  </a:lnTo>
                  <a:cubicBezTo>
                    <a:pt x="44" y="682"/>
                    <a:pt x="66" y="682"/>
                    <a:pt x="66" y="660"/>
                  </a:cubicBezTo>
                  <a:cubicBezTo>
                    <a:pt x="153" y="508"/>
                    <a:pt x="261" y="378"/>
                    <a:pt x="413" y="291"/>
                  </a:cubicBezTo>
                  <a:cubicBezTo>
                    <a:pt x="565" y="205"/>
                    <a:pt x="738" y="118"/>
                    <a:pt x="911" y="75"/>
                  </a:cubicBezTo>
                  <a:cubicBezTo>
                    <a:pt x="911" y="53"/>
                    <a:pt x="933" y="53"/>
                    <a:pt x="933" y="31"/>
                  </a:cubicBezTo>
                  <a:cubicBezTo>
                    <a:pt x="918" y="16"/>
                    <a:pt x="903" y="1"/>
                    <a:pt x="895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41"/>
            <p:cNvSpPr/>
            <p:nvPr/>
          </p:nvSpPr>
          <p:spPr>
            <a:xfrm>
              <a:off x="2183350" y="3131289"/>
              <a:ext cx="197486" cy="90259"/>
            </a:xfrm>
            <a:custGeom>
              <a:avLst/>
              <a:gdLst/>
              <a:ahLst/>
              <a:cxnLst/>
              <a:rect l="l" t="t" r="r" b="b"/>
              <a:pathLst>
                <a:path w="1129" h="516" extrusionOk="0">
                  <a:moveTo>
                    <a:pt x="1085" y="1"/>
                  </a:moveTo>
                  <a:cubicBezTo>
                    <a:pt x="673" y="1"/>
                    <a:pt x="304" y="174"/>
                    <a:pt x="1" y="456"/>
                  </a:cubicBezTo>
                  <a:cubicBezTo>
                    <a:pt x="1" y="478"/>
                    <a:pt x="1" y="499"/>
                    <a:pt x="1" y="499"/>
                  </a:cubicBezTo>
                  <a:lnTo>
                    <a:pt x="22" y="499"/>
                  </a:lnTo>
                  <a:cubicBezTo>
                    <a:pt x="33" y="510"/>
                    <a:pt x="39" y="515"/>
                    <a:pt x="44" y="515"/>
                  </a:cubicBezTo>
                  <a:cubicBezTo>
                    <a:pt x="50" y="515"/>
                    <a:pt x="55" y="510"/>
                    <a:pt x="66" y="499"/>
                  </a:cubicBezTo>
                  <a:cubicBezTo>
                    <a:pt x="348" y="239"/>
                    <a:pt x="695" y="87"/>
                    <a:pt x="1085" y="66"/>
                  </a:cubicBezTo>
                  <a:cubicBezTo>
                    <a:pt x="1106" y="66"/>
                    <a:pt x="1128" y="44"/>
                    <a:pt x="1128" y="22"/>
                  </a:cubicBezTo>
                  <a:cubicBezTo>
                    <a:pt x="1128" y="1"/>
                    <a:pt x="1106" y="1"/>
                    <a:pt x="1085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41"/>
            <p:cNvSpPr/>
            <p:nvPr/>
          </p:nvSpPr>
          <p:spPr>
            <a:xfrm>
              <a:off x="2369292" y="3119395"/>
              <a:ext cx="197311" cy="34809"/>
            </a:xfrm>
            <a:custGeom>
              <a:avLst/>
              <a:gdLst/>
              <a:ahLst/>
              <a:cxnLst/>
              <a:rect l="l" t="t" r="r" b="b"/>
              <a:pathLst>
                <a:path w="1128" h="199" extrusionOk="0">
                  <a:moveTo>
                    <a:pt x="481" y="1"/>
                  </a:moveTo>
                  <a:cubicBezTo>
                    <a:pt x="329" y="1"/>
                    <a:pt x="175" y="23"/>
                    <a:pt x="22" y="69"/>
                  </a:cubicBezTo>
                  <a:cubicBezTo>
                    <a:pt x="0" y="69"/>
                    <a:pt x="0" y="90"/>
                    <a:pt x="0" y="112"/>
                  </a:cubicBezTo>
                  <a:cubicBezTo>
                    <a:pt x="0" y="112"/>
                    <a:pt x="22" y="134"/>
                    <a:pt x="43" y="134"/>
                  </a:cubicBezTo>
                  <a:cubicBezTo>
                    <a:pt x="188" y="88"/>
                    <a:pt x="336" y="66"/>
                    <a:pt x="484" y="66"/>
                  </a:cubicBezTo>
                  <a:cubicBezTo>
                    <a:pt x="690" y="66"/>
                    <a:pt x="894" y="110"/>
                    <a:pt x="1084" y="199"/>
                  </a:cubicBezTo>
                  <a:cubicBezTo>
                    <a:pt x="1084" y="199"/>
                    <a:pt x="1106" y="199"/>
                    <a:pt x="1128" y="177"/>
                  </a:cubicBezTo>
                  <a:cubicBezTo>
                    <a:pt x="1128" y="155"/>
                    <a:pt x="1128" y="155"/>
                    <a:pt x="1106" y="134"/>
                  </a:cubicBezTo>
                  <a:cubicBezTo>
                    <a:pt x="903" y="45"/>
                    <a:pt x="694" y="1"/>
                    <a:pt x="481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41"/>
            <p:cNvSpPr/>
            <p:nvPr/>
          </p:nvSpPr>
          <p:spPr>
            <a:xfrm>
              <a:off x="2065802" y="1389758"/>
              <a:ext cx="1153078" cy="1827398"/>
            </a:xfrm>
            <a:custGeom>
              <a:avLst/>
              <a:gdLst/>
              <a:ahLst/>
              <a:cxnLst/>
              <a:rect l="l" t="t" r="r" b="b"/>
              <a:pathLst>
                <a:path w="6592" h="10447" extrusionOk="0">
                  <a:moveTo>
                    <a:pt x="2396" y="0"/>
                  </a:moveTo>
                  <a:cubicBezTo>
                    <a:pt x="1841" y="0"/>
                    <a:pt x="1315" y="236"/>
                    <a:pt x="955" y="656"/>
                  </a:cubicBezTo>
                  <a:cubicBezTo>
                    <a:pt x="586" y="1111"/>
                    <a:pt x="348" y="1696"/>
                    <a:pt x="283" y="2282"/>
                  </a:cubicBezTo>
                  <a:cubicBezTo>
                    <a:pt x="174" y="2954"/>
                    <a:pt x="217" y="3648"/>
                    <a:pt x="131" y="4320"/>
                  </a:cubicBezTo>
                  <a:cubicBezTo>
                    <a:pt x="22" y="5035"/>
                    <a:pt x="1" y="5772"/>
                    <a:pt x="22" y="6488"/>
                  </a:cubicBezTo>
                  <a:cubicBezTo>
                    <a:pt x="44" y="7225"/>
                    <a:pt x="239" y="7940"/>
                    <a:pt x="586" y="8591"/>
                  </a:cubicBezTo>
                  <a:cubicBezTo>
                    <a:pt x="955" y="9198"/>
                    <a:pt x="1497" y="9653"/>
                    <a:pt x="2147" y="9935"/>
                  </a:cubicBezTo>
                  <a:cubicBezTo>
                    <a:pt x="2841" y="10238"/>
                    <a:pt x="3600" y="10412"/>
                    <a:pt x="4380" y="10434"/>
                  </a:cubicBezTo>
                  <a:cubicBezTo>
                    <a:pt x="4452" y="10442"/>
                    <a:pt x="4526" y="10446"/>
                    <a:pt x="4599" y="10446"/>
                  </a:cubicBezTo>
                  <a:cubicBezTo>
                    <a:pt x="4900" y="10446"/>
                    <a:pt x="5207" y="10374"/>
                    <a:pt x="5486" y="10217"/>
                  </a:cubicBezTo>
                  <a:cubicBezTo>
                    <a:pt x="5789" y="9957"/>
                    <a:pt x="6028" y="9610"/>
                    <a:pt x="6158" y="9219"/>
                  </a:cubicBezTo>
                  <a:cubicBezTo>
                    <a:pt x="6180" y="9176"/>
                    <a:pt x="6201" y="9133"/>
                    <a:pt x="6223" y="9089"/>
                  </a:cubicBezTo>
                  <a:cubicBezTo>
                    <a:pt x="6223" y="9068"/>
                    <a:pt x="6223" y="9068"/>
                    <a:pt x="6223" y="9046"/>
                  </a:cubicBezTo>
                  <a:cubicBezTo>
                    <a:pt x="6353" y="8699"/>
                    <a:pt x="6462" y="8331"/>
                    <a:pt x="6527" y="7962"/>
                  </a:cubicBezTo>
                  <a:cubicBezTo>
                    <a:pt x="6570" y="7637"/>
                    <a:pt x="6592" y="7312"/>
                    <a:pt x="6592" y="6986"/>
                  </a:cubicBezTo>
                  <a:lnTo>
                    <a:pt x="6592" y="6748"/>
                  </a:lnTo>
                  <a:cubicBezTo>
                    <a:pt x="6548" y="6119"/>
                    <a:pt x="6375" y="5534"/>
                    <a:pt x="6093" y="4992"/>
                  </a:cubicBezTo>
                  <a:cubicBezTo>
                    <a:pt x="5768" y="4428"/>
                    <a:pt x="5312" y="3973"/>
                    <a:pt x="4770" y="3648"/>
                  </a:cubicBezTo>
                  <a:cubicBezTo>
                    <a:pt x="4554" y="3539"/>
                    <a:pt x="4337" y="3431"/>
                    <a:pt x="4077" y="3387"/>
                  </a:cubicBezTo>
                  <a:cubicBezTo>
                    <a:pt x="4424" y="2715"/>
                    <a:pt x="4467" y="1935"/>
                    <a:pt x="4207" y="1241"/>
                  </a:cubicBezTo>
                  <a:cubicBezTo>
                    <a:pt x="3903" y="569"/>
                    <a:pt x="3296" y="114"/>
                    <a:pt x="2581" y="5"/>
                  </a:cubicBezTo>
                  <a:lnTo>
                    <a:pt x="2537" y="5"/>
                  </a:lnTo>
                  <a:cubicBezTo>
                    <a:pt x="2490" y="2"/>
                    <a:pt x="2443" y="0"/>
                    <a:pt x="2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41"/>
            <p:cNvSpPr/>
            <p:nvPr/>
          </p:nvSpPr>
          <p:spPr>
            <a:xfrm>
              <a:off x="2012801" y="1413373"/>
              <a:ext cx="364185" cy="571991"/>
            </a:xfrm>
            <a:custGeom>
              <a:avLst/>
              <a:gdLst/>
              <a:ahLst/>
              <a:cxnLst/>
              <a:rect l="l" t="t" r="r" b="b"/>
              <a:pathLst>
                <a:path w="2082" h="3270" extrusionOk="0">
                  <a:moveTo>
                    <a:pt x="2081" y="0"/>
                  </a:moveTo>
                  <a:lnTo>
                    <a:pt x="2081" y="0"/>
                  </a:lnTo>
                  <a:cubicBezTo>
                    <a:pt x="1366" y="260"/>
                    <a:pt x="737" y="716"/>
                    <a:pt x="282" y="1323"/>
                  </a:cubicBezTo>
                  <a:cubicBezTo>
                    <a:pt x="217" y="1410"/>
                    <a:pt x="174" y="1496"/>
                    <a:pt x="152" y="1605"/>
                  </a:cubicBezTo>
                  <a:cubicBezTo>
                    <a:pt x="109" y="1691"/>
                    <a:pt x="130" y="1800"/>
                    <a:pt x="217" y="1865"/>
                  </a:cubicBezTo>
                  <a:cubicBezTo>
                    <a:pt x="243" y="1890"/>
                    <a:pt x="278" y="1903"/>
                    <a:pt x="316" y="1903"/>
                  </a:cubicBezTo>
                  <a:cubicBezTo>
                    <a:pt x="368" y="1903"/>
                    <a:pt x="424" y="1880"/>
                    <a:pt x="464" y="1838"/>
                  </a:cubicBezTo>
                  <a:lnTo>
                    <a:pt x="464" y="1838"/>
                  </a:lnTo>
                  <a:cubicBezTo>
                    <a:pt x="233" y="2116"/>
                    <a:pt x="86" y="2435"/>
                    <a:pt x="44" y="2797"/>
                  </a:cubicBezTo>
                  <a:cubicBezTo>
                    <a:pt x="0" y="2949"/>
                    <a:pt x="22" y="3101"/>
                    <a:pt x="130" y="3209"/>
                  </a:cubicBezTo>
                  <a:cubicBezTo>
                    <a:pt x="188" y="3250"/>
                    <a:pt x="254" y="3269"/>
                    <a:pt x="321" y="3269"/>
                  </a:cubicBezTo>
                  <a:cubicBezTo>
                    <a:pt x="430" y="3269"/>
                    <a:pt x="540" y="3217"/>
                    <a:pt x="607" y="3122"/>
                  </a:cubicBezTo>
                  <a:cubicBezTo>
                    <a:pt x="781" y="2905"/>
                    <a:pt x="889" y="2645"/>
                    <a:pt x="911" y="2363"/>
                  </a:cubicBezTo>
                  <a:cubicBezTo>
                    <a:pt x="954" y="1908"/>
                    <a:pt x="1063" y="1453"/>
                    <a:pt x="1193" y="998"/>
                  </a:cubicBezTo>
                  <a:cubicBezTo>
                    <a:pt x="1323" y="542"/>
                    <a:pt x="1648" y="174"/>
                    <a:pt x="20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41"/>
            <p:cNvSpPr/>
            <p:nvPr/>
          </p:nvSpPr>
          <p:spPr>
            <a:xfrm>
              <a:off x="2194719" y="1394306"/>
              <a:ext cx="705631" cy="817930"/>
            </a:xfrm>
            <a:custGeom>
              <a:avLst/>
              <a:gdLst/>
              <a:ahLst/>
              <a:cxnLst/>
              <a:rect l="l" t="t" r="r" b="b"/>
              <a:pathLst>
                <a:path w="4034" h="4676" extrusionOk="0">
                  <a:moveTo>
                    <a:pt x="1800" y="1"/>
                  </a:moveTo>
                  <a:cubicBezTo>
                    <a:pt x="1237" y="131"/>
                    <a:pt x="716" y="478"/>
                    <a:pt x="369" y="976"/>
                  </a:cubicBezTo>
                  <a:cubicBezTo>
                    <a:pt x="283" y="1085"/>
                    <a:pt x="239" y="1237"/>
                    <a:pt x="218" y="1388"/>
                  </a:cubicBezTo>
                  <a:cubicBezTo>
                    <a:pt x="218" y="1540"/>
                    <a:pt x="326" y="1670"/>
                    <a:pt x="478" y="1714"/>
                  </a:cubicBezTo>
                  <a:cubicBezTo>
                    <a:pt x="369" y="1822"/>
                    <a:pt x="283" y="1952"/>
                    <a:pt x="196" y="2104"/>
                  </a:cubicBezTo>
                  <a:cubicBezTo>
                    <a:pt x="109" y="2299"/>
                    <a:pt x="44" y="2516"/>
                    <a:pt x="44" y="2733"/>
                  </a:cubicBezTo>
                  <a:cubicBezTo>
                    <a:pt x="1" y="2949"/>
                    <a:pt x="88" y="3188"/>
                    <a:pt x="283" y="3340"/>
                  </a:cubicBezTo>
                  <a:cubicBezTo>
                    <a:pt x="402" y="3399"/>
                    <a:pt x="534" y="3433"/>
                    <a:pt x="665" y="3433"/>
                  </a:cubicBezTo>
                  <a:cubicBezTo>
                    <a:pt x="772" y="3433"/>
                    <a:pt x="879" y="3410"/>
                    <a:pt x="976" y="3361"/>
                  </a:cubicBezTo>
                  <a:cubicBezTo>
                    <a:pt x="998" y="3773"/>
                    <a:pt x="1172" y="4164"/>
                    <a:pt x="1475" y="4445"/>
                  </a:cubicBezTo>
                  <a:cubicBezTo>
                    <a:pt x="1597" y="4602"/>
                    <a:pt x="1789" y="4675"/>
                    <a:pt x="1984" y="4675"/>
                  </a:cubicBezTo>
                  <a:cubicBezTo>
                    <a:pt x="2031" y="4675"/>
                    <a:pt x="2079" y="4671"/>
                    <a:pt x="2126" y="4662"/>
                  </a:cubicBezTo>
                  <a:cubicBezTo>
                    <a:pt x="2364" y="4597"/>
                    <a:pt x="2494" y="4315"/>
                    <a:pt x="2603" y="4077"/>
                  </a:cubicBezTo>
                  <a:cubicBezTo>
                    <a:pt x="2711" y="4272"/>
                    <a:pt x="2884" y="4424"/>
                    <a:pt x="3079" y="4532"/>
                  </a:cubicBezTo>
                  <a:cubicBezTo>
                    <a:pt x="3173" y="4584"/>
                    <a:pt x="3281" y="4611"/>
                    <a:pt x="3387" y="4611"/>
                  </a:cubicBezTo>
                  <a:cubicBezTo>
                    <a:pt x="3503" y="4611"/>
                    <a:pt x="3618" y="4578"/>
                    <a:pt x="3708" y="4510"/>
                  </a:cubicBezTo>
                  <a:cubicBezTo>
                    <a:pt x="3860" y="4359"/>
                    <a:pt x="3947" y="4185"/>
                    <a:pt x="3968" y="3990"/>
                  </a:cubicBezTo>
                  <a:cubicBezTo>
                    <a:pt x="3990" y="3882"/>
                    <a:pt x="4012" y="3773"/>
                    <a:pt x="4033" y="3665"/>
                  </a:cubicBezTo>
                  <a:cubicBezTo>
                    <a:pt x="3882" y="3578"/>
                    <a:pt x="3708" y="3513"/>
                    <a:pt x="3556" y="3448"/>
                  </a:cubicBezTo>
                  <a:cubicBezTo>
                    <a:pt x="3491" y="3426"/>
                    <a:pt x="3405" y="3405"/>
                    <a:pt x="3340" y="3383"/>
                  </a:cubicBezTo>
                  <a:cubicBezTo>
                    <a:pt x="3687" y="2711"/>
                    <a:pt x="3730" y="1930"/>
                    <a:pt x="3448" y="1237"/>
                  </a:cubicBezTo>
                  <a:cubicBezTo>
                    <a:pt x="3231" y="760"/>
                    <a:pt x="2863" y="369"/>
                    <a:pt x="2386" y="174"/>
                  </a:cubicBezTo>
                  <a:cubicBezTo>
                    <a:pt x="2191" y="88"/>
                    <a:pt x="2017" y="23"/>
                    <a:pt x="18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41"/>
            <p:cNvSpPr/>
            <p:nvPr/>
          </p:nvSpPr>
          <p:spPr>
            <a:xfrm>
              <a:off x="2228829" y="1394306"/>
              <a:ext cx="387100" cy="378179"/>
            </a:xfrm>
            <a:custGeom>
              <a:avLst/>
              <a:gdLst/>
              <a:ahLst/>
              <a:cxnLst/>
              <a:rect l="l" t="t" r="r" b="b"/>
              <a:pathLst>
                <a:path w="2213" h="2162" extrusionOk="0">
                  <a:moveTo>
                    <a:pt x="1605" y="1"/>
                  </a:moveTo>
                  <a:cubicBezTo>
                    <a:pt x="1042" y="131"/>
                    <a:pt x="521" y="478"/>
                    <a:pt x="174" y="976"/>
                  </a:cubicBezTo>
                  <a:cubicBezTo>
                    <a:pt x="88" y="1085"/>
                    <a:pt x="44" y="1237"/>
                    <a:pt x="23" y="1388"/>
                  </a:cubicBezTo>
                  <a:cubicBezTo>
                    <a:pt x="23" y="1540"/>
                    <a:pt x="131" y="1670"/>
                    <a:pt x="283" y="1714"/>
                  </a:cubicBezTo>
                  <a:cubicBezTo>
                    <a:pt x="174" y="1822"/>
                    <a:pt x="88" y="1952"/>
                    <a:pt x="1" y="2104"/>
                  </a:cubicBezTo>
                  <a:cubicBezTo>
                    <a:pt x="117" y="2143"/>
                    <a:pt x="236" y="2162"/>
                    <a:pt x="354" y="2162"/>
                  </a:cubicBezTo>
                  <a:cubicBezTo>
                    <a:pt x="566" y="2162"/>
                    <a:pt x="774" y="2099"/>
                    <a:pt x="955" y="1974"/>
                  </a:cubicBezTo>
                  <a:cubicBezTo>
                    <a:pt x="1280" y="1757"/>
                    <a:pt x="1475" y="1367"/>
                    <a:pt x="1454" y="976"/>
                  </a:cubicBezTo>
                  <a:cubicBezTo>
                    <a:pt x="1714" y="976"/>
                    <a:pt x="1974" y="825"/>
                    <a:pt x="2126" y="608"/>
                  </a:cubicBezTo>
                  <a:cubicBezTo>
                    <a:pt x="2191" y="478"/>
                    <a:pt x="2212" y="326"/>
                    <a:pt x="2191" y="174"/>
                  </a:cubicBezTo>
                  <a:cubicBezTo>
                    <a:pt x="1996" y="88"/>
                    <a:pt x="1822" y="23"/>
                    <a:pt x="1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41"/>
            <p:cNvSpPr/>
            <p:nvPr/>
          </p:nvSpPr>
          <p:spPr>
            <a:xfrm>
              <a:off x="2350225" y="1637099"/>
              <a:ext cx="151831" cy="126643"/>
            </a:xfrm>
            <a:custGeom>
              <a:avLst/>
              <a:gdLst/>
              <a:ahLst/>
              <a:cxnLst/>
              <a:rect l="l" t="t" r="r" b="b"/>
              <a:pathLst>
                <a:path w="868" h="724" extrusionOk="0">
                  <a:moveTo>
                    <a:pt x="499" y="0"/>
                  </a:moveTo>
                  <a:cubicBezTo>
                    <a:pt x="174" y="0"/>
                    <a:pt x="1" y="369"/>
                    <a:pt x="239" y="607"/>
                  </a:cubicBezTo>
                  <a:cubicBezTo>
                    <a:pt x="312" y="688"/>
                    <a:pt x="405" y="724"/>
                    <a:pt x="497" y="724"/>
                  </a:cubicBezTo>
                  <a:cubicBezTo>
                    <a:pt x="677" y="724"/>
                    <a:pt x="854" y="585"/>
                    <a:pt x="868" y="369"/>
                  </a:cubicBezTo>
                  <a:cubicBezTo>
                    <a:pt x="868" y="174"/>
                    <a:pt x="695" y="0"/>
                    <a:pt x="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41"/>
            <p:cNvSpPr/>
            <p:nvPr/>
          </p:nvSpPr>
          <p:spPr>
            <a:xfrm>
              <a:off x="2577799" y="1986070"/>
              <a:ext cx="242965" cy="72067"/>
            </a:xfrm>
            <a:custGeom>
              <a:avLst/>
              <a:gdLst/>
              <a:ahLst/>
              <a:cxnLst/>
              <a:rect l="l" t="t" r="r" b="b"/>
              <a:pathLst>
                <a:path w="1389" h="412" extrusionOk="0">
                  <a:moveTo>
                    <a:pt x="1193" y="0"/>
                  </a:moveTo>
                  <a:cubicBezTo>
                    <a:pt x="1020" y="87"/>
                    <a:pt x="824" y="152"/>
                    <a:pt x="651" y="195"/>
                  </a:cubicBezTo>
                  <a:cubicBezTo>
                    <a:pt x="492" y="227"/>
                    <a:pt x="334" y="247"/>
                    <a:pt x="175" y="247"/>
                  </a:cubicBezTo>
                  <a:cubicBezTo>
                    <a:pt x="117" y="247"/>
                    <a:pt x="59" y="244"/>
                    <a:pt x="1" y="239"/>
                  </a:cubicBezTo>
                  <a:lnTo>
                    <a:pt x="1" y="239"/>
                  </a:lnTo>
                  <a:cubicBezTo>
                    <a:pt x="152" y="347"/>
                    <a:pt x="347" y="412"/>
                    <a:pt x="543" y="412"/>
                  </a:cubicBezTo>
                  <a:cubicBezTo>
                    <a:pt x="846" y="412"/>
                    <a:pt x="1171" y="304"/>
                    <a:pt x="1388" y="65"/>
                  </a:cubicBezTo>
                  <a:cubicBezTo>
                    <a:pt x="1301" y="43"/>
                    <a:pt x="1236" y="22"/>
                    <a:pt x="11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41"/>
            <p:cNvSpPr/>
            <p:nvPr/>
          </p:nvSpPr>
          <p:spPr>
            <a:xfrm>
              <a:off x="2604387" y="1492963"/>
              <a:ext cx="261856" cy="285646"/>
            </a:xfrm>
            <a:custGeom>
              <a:avLst/>
              <a:gdLst/>
              <a:ahLst/>
              <a:cxnLst/>
              <a:rect l="l" t="t" r="r" b="b"/>
              <a:pathLst>
                <a:path w="1497" h="1633" extrusionOk="0">
                  <a:moveTo>
                    <a:pt x="477" y="1"/>
                  </a:moveTo>
                  <a:cubicBezTo>
                    <a:pt x="369" y="44"/>
                    <a:pt x="282" y="109"/>
                    <a:pt x="239" y="217"/>
                  </a:cubicBezTo>
                  <a:cubicBezTo>
                    <a:pt x="152" y="369"/>
                    <a:pt x="109" y="543"/>
                    <a:pt x="65" y="716"/>
                  </a:cubicBezTo>
                  <a:cubicBezTo>
                    <a:pt x="22" y="824"/>
                    <a:pt x="0" y="955"/>
                    <a:pt x="22" y="1085"/>
                  </a:cubicBezTo>
                  <a:cubicBezTo>
                    <a:pt x="87" y="1193"/>
                    <a:pt x="195" y="1280"/>
                    <a:pt x="326" y="1280"/>
                  </a:cubicBezTo>
                  <a:cubicBezTo>
                    <a:pt x="434" y="1258"/>
                    <a:pt x="564" y="1258"/>
                    <a:pt x="694" y="1215"/>
                  </a:cubicBezTo>
                  <a:cubicBezTo>
                    <a:pt x="753" y="1203"/>
                    <a:pt x="832" y="1184"/>
                    <a:pt x="902" y="1184"/>
                  </a:cubicBezTo>
                  <a:cubicBezTo>
                    <a:pt x="960" y="1184"/>
                    <a:pt x="1012" y="1197"/>
                    <a:pt x="1041" y="1236"/>
                  </a:cubicBezTo>
                  <a:cubicBezTo>
                    <a:pt x="1128" y="1323"/>
                    <a:pt x="1128" y="1453"/>
                    <a:pt x="1171" y="1562"/>
                  </a:cubicBezTo>
                  <a:cubicBezTo>
                    <a:pt x="1189" y="1597"/>
                    <a:pt x="1221" y="1632"/>
                    <a:pt x="1256" y="1632"/>
                  </a:cubicBezTo>
                  <a:cubicBezTo>
                    <a:pt x="1264" y="1632"/>
                    <a:pt x="1272" y="1631"/>
                    <a:pt x="1279" y="1627"/>
                  </a:cubicBezTo>
                  <a:cubicBezTo>
                    <a:pt x="1301" y="1627"/>
                    <a:pt x="1323" y="1605"/>
                    <a:pt x="1323" y="1583"/>
                  </a:cubicBezTo>
                  <a:cubicBezTo>
                    <a:pt x="1496" y="1258"/>
                    <a:pt x="1496" y="868"/>
                    <a:pt x="1323" y="543"/>
                  </a:cubicBezTo>
                  <a:cubicBezTo>
                    <a:pt x="1171" y="217"/>
                    <a:pt x="846" y="1"/>
                    <a:pt x="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41"/>
            <p:cNvSpPr/>
            <p:nvPr/>
          </p:nvSpPr>
          <p:spPr>
            <a:xfrm>
              <a:off x="2642345" y="1647070"/>
              <a:ext cx="159353" cy="124369"/>
            </a:xfrm>
            <a:custGeom>
              <a:avLst/>
              <a:gdLst/>
              <a:ahLst/>
              <a:cxnLst/>
              <a:rect l="l" t="t" r="r" b="b"/>
              <a:pathLst>
                <a:path w="911" h="711" extrusionOk="0">
                  <a:moveTo>
                    <a:pt x="519" y="1"/>
                  </a:moveTo>
                  <a:cubicBezTo>
                    <a:pt x="398" y="1"/>
                    <a:pt x="273" y="29"/>
                    <a:pt x="174" y="95"/>
                  </a:cubicBezTo>
                  <a:cubicBezTo>
                    <a:pt x="87" y="139"/>
                    <a:pt x="0" y="247"/>
                    <a:pt x="0" y="334"/>
                  </a:cubicBezTo>
                  <a:cubicBezTo>
                    <a:pt x="0" y="442"/>
                    <a:pt x="109" y="529"/>
                    <a:pt x="174" y="572"/>
                  </a:cubicBezTo>
                  <a:cubicBezTo>
                    <a:pt x="217" y="616"/>
                    <a:pt x="282" y="637"/>
                    <a:pt x="325" y="659"/>
                  </a:cubicBezTo>
                  <a:cubicBezTo>
                    <a:pt x="373" y="691"/>
                    <a:pt x="421" y="711"/>
                    <a:pt x="468" y="711"/>
                  </a:cubicBezTo>
                  <a:cubicBezTo>
                    <a:pt x="486" y="711"/>
                    <a:pt x="503" y="708"/>
                    <a:pt x="520" y="702"/>
                  </a:cubicBezTo>
                  <a:cubicBezTo>
                    <a:pt x="586" y="702"/>
                    <a:pt x="651" y="659"/>
                    <a:pt x="694" y="616"/>
                  </a:cubicBezTo>
                  <a:cubicBezTo>
                    <a:pt x="759" y="572"/>
                    <a:pt x="824" y="529"/>
                    <a:pt x="846" y="464"/>
                  </a:cubicBezTo>
                  <a:cubicBezTo>
                    <a:pt x="911" y="377"/>
                    <a:pt x="911" y="290"/>
                    <a:pt x="889" y="225"/>
                  </a:cubicBezTo>
                  <a:cubicBezTo>
                    <a:pt x="867" y="160"/>
                    <a:pt x="846" y="117"/>
                    <a:pt x="781" y="95"/>
                  </a:cubicBezTo>
                  <a:cubicBezTo>
                    <a:pt x="737" y="52"/>
                    <a:pt x="694" y="30"/>
                    <a:pt x="629" y="8"/>
                  </a:cubicBezTo>
                  <a:cubicBezTo>
                    <a:pt x="593" y="3"/>
                    <a:pt x="556" y="1"/>
                    <a:pt x="5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41"/>
            <p:cNvSpPr/>
            <p:nvPr/>
          </p:nvSpPr>
          <p:spPr>
            <a:xfrm>
              <a:off x="2638497" y="1693949"/>
              <a:ext cx="159528" cy="26763"/>
            </a:xfrm>
            <a:custGeom>
              <a:avLst/>
              <a:gdLst/>
              <a:ahLst/>
              <a:cxnLst/>
              <a:rect l="l" t="t" r="r" b="b"/>
              <a:pathLst>
                <a:path w="912" h="153" fill="none" extrusionOk="0">
                  <a:moveTo>
                    <a:pt x="0" y="131"/>
                  </a:moveTo>
                  <a:cubicBezTo>
                    <a:pt x="152" y="152"/>
                    <a:pt x="304" y="131"/>
                    <a:pt x="456" y="87"/>
                  </a:cubicBezTo>
                  <a:cubicBezTo>
                    <a:pt x="521" y="66"/>
                    <a:pt x="564" y="44"/>
                    <a:pt x="629" y="22"/>
                  </a:cubicBezTo>
                  <a:cubicBezTo>
                    <a:pt x="673" y="1"/>
                    <a:pt x="738" y="1"/>
                    <a:pt x="803" y="22"/>
                  </a:cubicBezTo>
                  <a:cubicBezTo>
                    <a:pt x="846" y="44"/>
                    <a:pt x="889" y="87"/>
                    <a:pt x="911" y="152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41"/>
            <p:cNvSpPr/>
            <p:nvPr/>
          </p:nvSpPr>
          <p:spPr>
            <a:xfrm>
              <a:off x="2812894" y="3188139"/>
              <a:ext cx="19241" cy="87460"/>
            </a:xfrm>
            <a:custGeom>
              <a:avLst/>
              <a:gdLst/>
              <a:ahLst/>
              <a:cxnLst/>
              <a:rect l="l" t="t" r="r" b="b"/>
              <a:pathLst>
                <a:path w="110" h="500" extrusionOk="0">
                  <a:moveTo>
                    <a:pt x="66" y="1"/>
                  </a:moveTo>
                  <a:cubicBezTo>
                    <a:pt x="66" y="22"/>
                    <a:pt x="66" y="44"/>
                    <a:pt x="66" y="44"/>
                  </a:cubicBezTo>
                  <a:cubicBezTo>
                    <a:pt x="44" y="196"/>
                    <a:pt x="22" y="326"/>
                    <a:pt x="1" y="456"/>
                  </a:cubicBezTo>
                  <a:cubicBezTo>
                    <a:pt x="1" y="456"/>
                    <a:pt x="1" y="478"/>
                    <a:pt x="1" y="478"/>
                  </a:cubicBezTo>
                  <a:lnTo>
                    <a:pt x="1" y="499"/>
                  </a:lnTo>
                  <a:lnTo>
                    <a:pt x="22" y="499"/>
                  </a:lnTo>
                  <a:cubicBezTo>
                    <a:pt x="22" y="499"/>
                    <a:pt x="44" y="499"/>
                    <a:pt x="44" y="478"/>
                  </a:cubicBezTo>
                  <a:lnTo>
                    <a:pt x="44" y="434"/>
                  </a:lnTo>
                  <a:cubicBezTo>
                    <a:pt x="66" y="304"/>
                    <a:pt x="87" y="174"/>
                    <a:pt x="109" y="44"/>
                  </a:cubicBezTo>
                  <a:lnTo>
                    <a:pt x="109" y="1"/>
                  </a:ln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41"/>
            <p:cNvSpPr/>
            <p:nvPr/>
          </p:nvSpPr>
          <p:spPr>
            <a:xfrm>
              <a:off x="2657388" y="3267904"/>
              <a:ext cx="163376" cy="121395"/>
            </a:xfrm>
            <a:custGeom>
              <a:avLst/>
              <a:gdLst/>
              <a:ahLst/>
              <a:cxnLst/>
              <a:rect l="l" t="t" r="r" b="b"/>
              <a:pathLst>
                <a:path w="934" h="694" extrusionOk="0">
                  <a:moveTo>
                    <a:pt x="868" y="0"/>
                  </a:moveTo>
                  <a:cubicBezTo>
                    <a:pt x="695" y="65"/>
                    <a:pt x="543" y="152"/>
                    <a:pt x="391" y="239"/>
                  </a:cubicBezTo>
                  <a:cubicBezTo>
                    <a:pt x="218" y="325"/>
                    <a:pt x="88" y="477"/>
                    <a:pt x="1" y="629"/>
                  </a:cubicBezTo>
                  <a:cubicBezTo>
                    <a:pt x="1" y="650"/>
                    <a:pt x="1" y="672"/>
                    <a:pt x="23" y="694"/>
                  </a:cubicBezTo>
                  <a:cubicBezTo>
                    <a:pt x="44" y="694"/>
                    <a:pt x="44" y="672"/>
                    <a:pt x="66" y="672"/>
                  </a:cubicBezTo>
                  <a:cubicBezTo>
                    <a:pt x="131" y="520"/>
                    <a:pt x="261" y="390"/>
                    <a:pt x="413" y="282"/>
                  </a:cubicBezTo>
                  <a:cubicBezTo>
                    <a:pt x="565" y="195"/>
                    <a:pt x="738" y="130"/>
                    <a:pt x="890" y="65"/>
                  </a:cubicBezTo>
                  <a:cubicBezTo>
                    <a:pt x="911" y="65"/>
                    <a:pt x="933" y="43"/>
                    <a:pt x="911" y="22"/>
                  </a:cubicBezTo>
                  <a:cubicBezTo>
                    <a:pt x="911" y="0"/>
                    <a:pt x="890" y="0"/>
                    <a:pt x="8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41"/>
            <p:cNvSpPr/>
            <p:nvPr/>
          </p:nvSpPr>
          <p:spPr>
            <a:xfrm>
              <a:off x="2619605" y="3264056"/>
              <a:ext cx="201159" cy="91134"/>
            </a:xfrm>
            <a:custGeom>
              <a:avLst/>
              <a:gdLst/>
              <a:ahLst/>
              <a:cxnLst/>
              <a:rect l="l" t="t" r="r" b="b"/>
              <a:pathLst>
                <a:path w="1150" h="521" extrusionOk="0">
                  <a:moveTo>
                    <a:pt x="1106" y="0"/>
                  </a:moveTo>
                  <a:cubicBezTo>
                    <a:pt x="694" y="22"/>
                    <a:pt x="304" y="195"/>
                    <a:pt x="22" y="477"/>
                  </a:cubicBezTo>
                  <a:cubicBezTo>
                    <a:pt x="0" y="477"/>
                    <a:pt x="0" y="499"/>
                    <a:pt x="22" y="521"/>
                  </a:cubicBezTo>
                  <a:lnTo>
                    <a:pt x="87" y="521"/>
                  </a:lnTo>
                  <a:cubicBezTo>
                    <a:pt x="347" y="261"/>
                    <a:pt x="716" y="87"/>
                    <a:pt x="1106" y="65"/>
                  </a:cubicBezTo>
                  <a:cubicBezTo>
                    <a:pt x="1112" y="72"/>
                    <a:pt x="1118" y="74"/>
                    <a:pt x="1124" y="74"/>
                  </a:cubicBezTo>
                  <a:cubicBezTo>
                    <a:pt x="1138" y="74"/>
                    <a:pt x="1149" y="59"/>
                    <a:pt x="1149" y="44"/>
                  </a:cubicBezTo>
                  <a:cubicBezTo>
                    <a:pt x="1149" y="22"/>
                    <a:pt x="1127" y="0"/>
                    <a:pt x="11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41"/>
            <p:cNvSpPr/>
            <p:nvPr/>
          </p:nvSpPr>
          <p:spPr>
            <a:xfrm>
              <a:off x="2802574" y="3257234"/>
              <a:ext cx="200109" cy="37258"/>
            </a:xfrm>
            <a:custGeom>
              <a:avLst/>
              <a:gdLst/>
              <a:ahLst/>
              <a:cxnLst/>
              <a:rect l="l" t="t" r="r" b="b"/>
              <a:pathLst>
                <a:path w="1144" h="213" extrusionOk="0">
                  <a:moveTo>
                    <a:pt x="454" y="1"/>
                  </a:moveTo>
                  <a:cubicBezTo>
                    <a:pt x="316" y="1"/>
                    <a:pt x="177" y="20"/>
                    <a:pt x="38" y="61"/>
                  </a:cubicBezTo>
                  <a:cubicBezTo>
                    <a:pt x="1" y="80"/>
                    <a:pt x="12" y="130"/>
                    <a:pt x="43" y="130"/>
                  </a:cubicBezTo>
                  <a:cubicBezTo>
                    <a:pt x="48" y="130"/>
                    <a:pt x="54" y="129"/>
                    <a:pt x="60" y="126"/>
                  </a:cubicBezTo>
                  <a:cubicBezTo>
                    <a:pt x="193" y="93"/>
                    <a:pt x="330" y="75"/>
                    <a:pt x="467" y="75"/>
                  </a:cubicBezTo>
                  <a:cubicBezTo>
                    <a:pt x="684" y="75"/>
                    <a:pt x="900" y="119"/>
                    <a:pt x="1100" y="213"/>
                  </a:cubicBezTo>
                  <a:cubicBezTo>
                    <a:pt x="1122" y="213"/>
                    <a:pt x="1144" y="191"/>
                    <a:pt x="1144" y="191"/>
                  </a:cubicBezTo>
                  <a:cubicBezTo>
                    <a:pt x="1144" y="169"/>
                    <a:pt x="1144" y="148"/>
                    <a:pt x="1122" y="148"/>
                  </a:cubicBezTo>
                  <a:cubicBezTo>
                    <a:pt x="906" y="53"/>
                    <a:pt x="682" y="1"/>
                    <a:pt x="4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41"/>
            <p:cNvSpPr/>
            <p:nvPr/>
          </p:nvSpPr>
          <p:spPr>
            <a:xfrm>
              <a:off x="2740826" y="2334866"/>
              <a:ext cx="417361" cy="644933"/>
            </a:xfrm>
            <a:custGeom>
              <a:avLst/>
              <a:gdLst/>
              <a:ahLst/>
              <a:cxnLst/>
              <a:rect l="l" t="t" r="r" b="b"/>
              <a:pathLst>
                <a:path w="2386" h="3687" extrusionOk="0">
                  <a:moveTo>
                    <a:pt x="66" y="1"/>
                  </a:moveTo>
                  <a:cubicBezTo>
                    <a:pt x="44" y="1"/>
                    <a:pt x="44" y="1"/>
                    <a:pt x="44" y="22"/>
                  </a:cubicBezTo>
                  <a:cubicBezTo>
                    <a:pt x="1" y="803"/>
                    <a:pt x="196" y="1562"/>
                    <a:pt x="608" y="2234"/>
                  </a:cubicBezTo>
                  <a:cubicBezTo>
                    <a:pt x="1042" y="2884"/>
                    <a:pt x="1649" y="3383"/>
                    <a:pt x="2364" y="3686"/>
                  </a:cubicBezTo>
                  <a:cubicBezTo>
                    <a:pt x="2364" y="3686"/>
                    <a:pt x="2364" y="3665"/>
                    <a:pt x="2364" y="3665"/>
                  </a:cubicBezTo>
                  <a:lnTo>
                    <a:pt x="2386" y="3643"/>
                  </a:lnTo>
                  <a:lnTo>
                    <a:pt x="2342" y="3621"/>
                  </a:lnTo>
                  <a:cubicBezTo>
                    <a:pt x="2169" y="3556"/>
                    <a:pt x="2017" y="3470"/>
                    <a:pt x="1865" y="3383"/>
                  </a:cubicBezTo>
                  <a:lnTo>
                    <a:pt x="1822" y="3361"/>
                  </a:lnTo>
                  <a:cubicBezTo>
                    <a:pt x="673" y="2646"/>
                    <a:pt x="1" y="1367"/>
                    <a:pt x="66" y="22"/>
                  </a:cubicBezTo>
                  <a:cubicBezTo>
                    <a:pt x="88" y="1"/>
                    <a:pt x="66" y="1"/>
                    <a:pt x="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41"/>
            <p:cNvSpPr/>
            <p:nvPr/>
          </p:nvSpPr>
          <p:spPr>
            <a:xfrm>
              <a:off x="2888810" y="2378772"/>
              <a:ext cx="174571" cy="555548"/>
            </a:xfrm>
            <a:custGeom>
              <a:avLst/>
              <a:gdLst/>
              <a:ahLst/>
              <a:cxnLst/>
              <a:rect l="l" t="t" r="r" b="b"/>
              <a:pathLst>
                <a:path w="998" h="3176" extrusionOk="0">
                  <a:moveTo>
                    <a:pt x="6" y="0"/>
                  </a:moveTo>
                  <a:cubicBezTo>
                    <a:pt x="3" y="0"/>
                    <a:pt x="0" y="3"/>
                    <a:pt x="0" y="10"/>
                  </a:cubicBezTo>
                  <a:cubicBezTo>
                    <a:pt x="0" y="10"/>
                    <a:pt x="0" y="31"/>
                    <a:pt x="0" y="31"/>
                  </a:cubicBezTo>
                  <a:cubicBezTo>
                    <a:pt x="412" y="1050"/>
                    <a:pt x="738" y="2091"/>
                    <a:pt x="954" y="3153"/>
                  </a:cubicBezTo>
                  <a:cubicBezTo>
                    <a:pt x="954" y="3153"/>
                    <a:pt x="954" y="3175"/>
                    <a:pt x="976" y="3175"/>
                  </a:cubicBezTo>
                  <a:cubicBezTo>
                    <a:pt x="976" y="3175"/>
                    <a:pt x="998" y="3153"/>
                    <a:pt x="998" y="3132"/>
                  </a:cubicBezTo>
                  <a:cubicBezTo>
                    <a:pt x="759" y="2069"/>
                    <a:pt x="434" y="1029"/>
                    <a:pt x="22" y="10"/>
                  </a:cubicBezTo>
                  <a:cubicBezTo>
                    <a:pt x="22" y="10"/>
                    <a:pt x="12" y="0"/>
                    <a:pt x="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41"/>
            <p:cNvSpPr/>
            <p:nvPr/>
          </p:nvSpPr>
          <p:spPr>
            <a:xfrm>
              <a:off x="3013880" y="2338364"/>
              <a:ext cx="140636" cy="633738"/>
            </a:xfrm>
            <a:custGeom>
              <a:avLst/>
              <a:gdLst/>
              <a:ahLst/>
              <a:cxnLst/>
              <a:rect l="l" t="t" r="r" b="b"/>
              <a:pathLst>
                <a:path w="804" h="3623" extrusionOk="0">
                  <a:moveTo>
                    <a:pt x="30" y="0"/>
                  </a:moveTo>
                  <a:cubicBezTo>
                    <a:pt x="17" y="0"/>
                    <a:pt x="1" y="19"/>
                    <a:pt x="1" y="46"/>
                  </a:cubicBezTo>
                  <a:cubicBezTo>
                    <a:pt x="478" y="1173"/>
                    <a:pt x="738" y="2387"/>
                    <a:pt x="781" y="3601"/>
                  </a:cubicBezTo>
                  <a:cubicBezTo>
                    <a:pt x="781" y="3623"/>
                    <a:pt x="781" y="3623"/>
                    <a:pt x="803" y="3623"/>
                  </a:cubicBezTo>
                  <a:cubicBezTo>
                    <a:pt x="781" y="2387"/>
                    <a:pt x="521" y="1151"/>
                    <a:pt x="44" y="24"/>
                  </a:cubicBezTo>
                  <a:cubicBezTo>
                    <a:pt x="44" y="7"/>
                    <a:pt x="38" y="0"/>
                    <a:pt x="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41"/>
            <p:cNvSpPr/>
            <p:nvPr/>
          </p:nvSpPr>
          <p:spPr>
            <a:xfrm>
              <a:off x="3121282" y="2359880"/>
              <a:ext cx="97606" cy="259582"/>
            </a:xfrm>
            <a:custGeom>
              <a:avLst/>
              <a:gdLst/>
              <a:ahLst/>
              <a:cxnLst/>
              <a:rect l="l" t="t" r="r" b="b"/>
              <a:pathLst>
                <a:path w="558" h="1484" extrusionOk="0">
                  <a:moveTo>
                    <a:pt x="36" y="0"/>
                  </a:moveTo>
                  <a:cubicBezTo>
                    <a:pt x="17" y="0"/>
                    <a:pt x="0" y="16"/>
                    <a:pt x="16" y="31"/>
                  </a:cubicBezTo>
                  <a:cubicBezTo>
                    <a:pt x="276" y="486"/>
                    <a:pt x="449" y="985"/>
                    <a:pt x="558" y="1484"/>
                  </a:cubicBezTo>
                  <a:cubicBezTo>
                    <a:pt x="558" y="1397"/>
                    <a:pt x="558" y="1310"/>
                    <a:pt x="536" y="1224"/>
                  </a:cubicBezTo>
                  <a:cubicBezTo>
                    <a:pt x="428" y="812"/>
                    <a:pt x="254" y="400"/>
                    <a:pt x="59" y="9"/>
                  </a:cubicBezTo>
                  <a:cubicBezTo>
                    <a:pt x="53" y="3"/>
                    <a:pt x="44" y="0"/>
                    <a:pt x="36" y="0"/>
                  </a:cubicBezTo>
                  <a:close/>
                </a:path>
              </a:pathLst>
            </a:custGeom>
            <a:solidFill>
              <a:srgbClr val="FCEA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41"/>
            <p:cNvSpPr/>
            <p:nvPr/>
          </p:nvSpPr>
          <p:spPr>
            <a:xfrm>
              <a:off x="2164458" y="2372824"/>
              <a:ext cx="352815" cy="159528"/>
            </a:xfrm>
            <a:custGeom>
              <a:avLst/>
              <a:gdLst/>
              <a:ahLst/>
              <a:cxnLst/>
              <a:rect l="l" t="t" r="r" b="b"/>
              <a:pathLst>
                <a:path w="2017" h="912" fill="none" extrusionOk="0">
                  <a:moveTo>
                    <a:pt x="130" y="0"/>
                  </a:moveTo>
                  <a:cubicBezTo>
                    <a:pt x="65" y="109"/>
                    <a:pt x="22" y="239"/>
                    <a:pt x="22" y="369"/>
                  </a:cubicBezTo>
                  <a:cubicBezTo>
                    <a:pt x="0" y="499"/>
                    <a:pt x="44" y="629"/>
                    <a:pt x="152" y="716"/>
                  </a:cubicBezTo>
                  <a:cubicBezTo>
                    <a:pt x="239" y="803"/>
                    <a:pt x="391" y="824"/>
                    <a:pt x="499" y="781"/>
                  </a:cubicBezTo>
                  <a:cubicBezTo>
                    <a:pt x="629" y="738"/>
                    <a:pt x="716" y="629"/>
                    <a:pt x="738" y="499"/>
                  </a:cubicBezTo>
                  <a:cubicBezTo>
                    <a:pt x="868" y="911"/>
                    <a:pt x="1475" y="868"/>
                    <a:pt x="1540" y="434"/>
                  </a:cubicBezTo>
                  <a:cubicBezTo>
                    <a:pt x="1626" y="499"/>
                    <a:pt x="1735" y="521"/>
                    <a:pt x="1843" y="477"/>
                  </a:cubicBezTo>
                  <a:cubicBezTo>
                    <a:pt x="1952" y="434"/>
                    <a:pt x="2017" y="326"/>
                    <a:pt x="1995" y="196"/>
                  </a:cubicBezTo>
                </a:path>
              </a:pathLst>
            </a:custGeom>
            <a:solidFill>
              <a:schemeClr val="accent2"/>
            </a:solidFill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41"/>
            <p:cNvSpPr/>
            <p:nvPr/>
          </p:nvSpPr>
          <p:spPr>
            <a:xfrm>
              <a:off x="2399553" y="2573811"/>
              <a:ext cx="227747" cy="106352"/>
            </a:xfrm>
            <a:custGeom>
              <a:avLst/>
              <a:gdLst/>
              <a:ahLst/>
              <a:cxnLst/>
              <a:rect l="l" t="t" r="r" b="b"/>
              <a:pathLst>
                <a:path w="1302" h="608" fill="none" extrusionOk="0">
                  <a:moveTo>
                    <a:pt x="1" y="239"/>
                  </a:moveTo>
                  <a:cubicBezTo>
                    <a:pt x="44" y="608"/>
                    <a:pt x="586" y="586"/>
                    <a:pt x="608" y="217"/>
                  </a:cubicBezTo>
                  <a:cubicBezTo>
                    <a:pt x="738" y="304"/>
                    <a:pt x="889" y="326"/>
                    <a:pt x="1041" y="282"/>
                  </a:cubicBezTo>
                  <a:cubicBezTo>
                    <a:pt x="1171" y="239"/>
                    <a:pt x="1280" y="131"/>
                    <a:pt x="1301" y="1"/>
                  </a:cubicBezTo>
                </a:path>
              </a:pathLst>
            </a:custGeom>
            <a:solidFill>
              <a:schemeClr val="accent2"/>
            </a:solidFill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41"/>
            <p:cNvSpPr/>
            <p:nvPr/>
          </p:nvSpPr>
          <p:spPr>
            <a:xfrm>
              <a:off x="2255417" y="2763427"/>
              <a:ext cx="193637" cy="57024"/>
            </a:xfrm>
            <a:custGeom>
              <a:avLst/>
              <a:gdLst/>
              <a:ahLst/>
              <a:cxnLst/>
              <a:rect l="l" t="t" r="r" b="b"/>
              <a:pathLst>
                <a:path w="1107" h="326" fill="none" extrusionOk="0">
                  <a:moveTo>
                    <a:pt x="22" y="1"/>
                  </a:moveTo>
                  <a:cubicBezTo>
                    <a:pt x="1" y="109"/>
                    <a:pt x="44" y="217"/>
                    <a:pt x="131" y="282"/>
                  </a:cubicBezTo>
                  <a:cubicBezTo>
                    <a:pt x="218" y="326"/>
                    <a:pt x="326" y="326"/>
                    <a:pt x="434" y="304"/>
                  </a:cubicBezTo>
                  <a:cubicBezTo>
                    <a:pt x="521" y="239"/>
                    <a:pt x="586" y="174"/>
                    <a:pt x="629" y="87"/>
                  </a:cubicBezTo>
                  <a:cubicBezTo>
                    <a:pt x="673" y="174"/>
                    <a:pt x="760" y="239"/>
                    <a:pt x="868" y="239"/>
                  </a:cubicBezTo>
                  <a:cubicBezTo>
                    <a:pt x="955" y="239"/>
                    <a:pt x="1063" y="196"/>
                    <a:pt x="1106" y="109"/>
                  </a:cubicBezTo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41"/>
            <p:cNvSpPr/>
            <p:nvPr/>
          </p:nvSpPr>
          <p:spPr>
            <a:xfrm>
              <a:off x="2600539" y="2820277"/>
              <a:ext cx="443949" cy="375730"/>
            </a:xfrm>
            <a:custGeom>
              <a:avLst/>
              <a:gdLst/>
              <a:ahLst/>
              <a:cxnLst/>
              <a:rect l="l" t="t" r="r" b="b"/>
              <a:pathLst>
                <a:path w="2538" h="2148" extrusionOk="0">
                  <a:moveTo>
                    <a:pt x="152" y="1"/>
                  </a:moveTo>
                  <a:cubicBezTo>
                    <a:pt x="131" y="1"/>
                    <a:pt x="131" y="1"/>
                    <a:pt x="131" y="22"/>
                  </a:cubicBezTo>
                  <a:cubicBezTo>
                    <a:pt x="1" y="434"/>
                    <a:pt x="44" y="890"/>
                    <a:pt x="239" y="1280"/>
                  </a:cubicBezTo>
                  <a:cubicBezTo>
                    <a:pt x="456" y="1670"/>
                    <a:pt x="803" y="1995"/>
                    <a:pt x="1236" y="2147"/>
                  </a:cubicBezTo>
                  <a:lnTo>
                    <a:pt x="1323" y="2147"/>
                  </a:lnTo>
                  <a:cubicBezTo>
                    <a:pt x="1648" y="2104"/>
                    <a:pt x="1930" y="1952"/>
                    <a:pt x="2147" y="1714"/>
                  </a:cubicBezTo>
                  <a:cubicBezTo>
                    <a:pt x="2342" y="1432"/>
                    <a:pt x="2472" y="1106"/>
                    <a:pt x="2537" y="781"/>
                  </a:cubicBezTo>
                  <a:cubicBezTo>
                    <a:pt x="2537" y="760"/>
                    <a:pt x="2537" y="760"/>
                    <a:pt x="2537" y="760"/>
                  </a:cubicBezTo>
                  <a:cubicBezTo>
                    <a:pt x="2530" y="752"/>
                    <a:pt x="2525" y="750"/>
                    <a:pt x="2521" y="750"/>
                  </a:cubicBezTo>
                  <a:cubicBezTo>
                    <a:pt x="2513" y="750"/>
                    <a:pt x="2508" y="760"/>
                    <a:pt x="2494" y="760"/>
                  </a:cubicBezTo>
                  <a:cubicBezTo>
                    <a:pt x="2451" y="1106"/>
                    <a:pt x="2299" y="1410"/>
                    <a:pt x="2104" y="1692"/>
                  </a:cubicBezTo>
                  <a:cubicBezTo>
                    <a:pt x="1909" y="1909"/>
                    <a:pt x="1627" y="2060"/>
                    <a:pt x="1323" y="2104"/>
                  </a:cubicBezTo>
                  <a:lnTo>
                    <a:pt x="1258" y="2104"/>
                  </a:lnTo>
                  <a:cubicBezTo>
                    <a:pt x="846" y="1952"/>
                    <a:pt x="478" y="1648"/>
                    <a:pt x="283" y="1258"/>
                  </a:cubicBezTo>
                  <a:cubicBezTo>
                    <a:pt x="87" y="868"/>
                    <a:pt x="44" y="434"/>
                    <a:pt x="174" y="22"/>
                  </a:cubicBezTo>
                  <a:cubicBezTo>
                    <a:pt x="174" y="22"/>
                    <a:pt x="174" y="1"/>
                    <a:pt x="1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41"/>
            <p:cNvSpPr/>
            <p:nvPr/>
          </p:nvSpPr>
          <p:spPr>
            <a:xfrm>
              <a:off x="2741001" y="1522875"/>
              <a:ext cx="60698" cy="49852"/>
            </a:xfrm>
            <a:custGeom>
              <a:avLst/>
              <a:gdLst/>
              <a:ahLst/>
              <a:cxnLst/>
              <a:rect l="l" t="t" r="r" b="b"/>
              <a:pathLst>
                <a:path w="347" h="285" extrusionOk="0">
                  <a:moveTo>
                    <a:pt x="98" y="0"/>
                  </a:moveTo>
                  <a:cubicBezTo>
                    <a:pt x="1" y="0"/>
                    <a:pt x="8" y="95"/>
                    <a:pt x="87" y="155"/>
                  </a:cubicBezTo>
                  <a:cubicBezTo>
                    <a:pt x="130" y="198"/>
                    <a:pt x="195" y="241"/>
                    <a:pt x="260" y="285"/>
                  </a:cubicBezTo>
                  <a:lnTo>
                    <a:pt x="347" y="285"/>
                  </a:lnTo>
                  <a:cubicBezTo>
                    <a:pt x="347" y="241"/>
                    <a:pt x="347" y="220"/>
                    <a:pt x="347" y="198"/>
                  </a:cubicBezTo>
                  <a:cubicBezTo>
                    <a:pt x="303" y="90"/>
                    <a:pt x="217" y="25"/>
                    <a:pt x="130" y="3"/>
                  </a:cubicBezTo>
                  <a:cubicBezTo>
                    <a:pt x="118" y="1"/>
                    <a:pt x="108" y="0"/>
                    <a:pt x="98" y="0"/>
                  </a:cubicBezTo>
                  <a:close/>
                </a:path>
              </a:pathLst>
            </a:custGeom>
            <a:solidFill>
              <a:srgbClr val="FCED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41"/>
            <p:cNvSpPr/>
            <p:nvPr/>
          </p:nvSpPr>
          <p:spPr>
            <a:xfrm>
              <a:off x="2801524" y="1576401"/>
              <a:ext cx="22915" cy="19066"/>
            </a:xfrm>
            <a:custGeom>
              <a:avLst/>
              <a:gdLst/>
              <a:ahLst/>
              <a:cxnLst/>
              <a:rect l="l" t="t" r="r" b="b"/>
              <a:pathLst>
                <a:path w="131" h="109" extrusionOk="0">
                  <a:moveTo>
                    <a:pt x="66" y="1"/>
                  </a:moveTo>
                  <a:cubicBezTo>
                    <a:pt x="1" y="1"/>
                    <a:pt x="1" y="109"/>
                    <a:pt x="66" y="109"/>
                  </a:cubicBezTo>
                  <a:cubicBezTo>
                    <a:pt x="87" y="109"/>
                    <a:pt x="109" y="87"/>
                    <a:pt x="131" y="66"/>
                  </a:cubicBezTo>
                  <a:cubicBezTo>
                    <a:pt x="109" y="22"/>
                    <a:pt x="87" y="1"/>
                    <a:pt x="66" y="1"/>
                  </a:cubicBezTo>
                  <a:close/>
                </a:path>
              </a:pathLst>
            </a:custGeom>
            <a:solidFill>
              <a:srgbClr val="FCED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41"/>
            <p:cNvSpPr/>
            <p:nvPr/>
          </p:nvSpPr>
          <p:spPr>
            <a:xfrm>
              <a:off x="984958" y="1656865"/>
              <a:ext cx="1012791" cy="1857659"/>
            </a:xfrm>
            <a:custGeom>
              <a:avLst/>
              <a:gdLst/>
              <a:ahLst/>
              <a:cxnLst/>
              <a:rect l="l" t="t" r="r" b="b"/>
              <a:pathLst>
                <a:path w="5790" h="10620" extrusionOk="0">
                  <a:moveTo>
                    <a:pt x="1358" y="0"/>
                  </a:moveTo>
                  <a:cubicBezTo>
                    <a:pt x="1209" y="0"/>
                    <a:pt x="1054" y="41"/>
                    <a:pt x="911" y="104"/>
                  </a:cubicBezTo>
                  <a:lnTo>
                    <a:pt x="846" y="126"/>
                  </a:lnTo>
                  <a:cubicBezTo>
                    <a:pt x="608" y="256"/>
                    <a:pt x="413" y="451"/>
                    <a:pt x="283" y="690"/>
                  </a:cubicBezTo>
                  <a:cubicBezTo>
                    <a:pt x="152" y="928"/>
                    <a:pt x="66" y="1188"/>
                    <a:pt x="44" y="1448"/>
                  </a:cubicBezTo>
                  <a:lnTo>
                    <a:pt x="44" y="1513"/>
                  </a:lnTo>
                  <a:cubicBezTo>
                    <a:pt x="22" y="1730"/>
                    <a:pt x="1" y="1969"/>
                    <a:pt x="22" y="2186"/>
                  </a:cubicBezTo>
                  <a:cubicBezTo>
                    <a:pt x="44" y="2576"/>
                    <a:pt x="87" y="2966"/>
                    <a:pt x="174" y="3335"/>
                  </a:cubicBezTo>
                  <a:cubicBezTo>
                    <a:pt x="174" y="3356"/>
                    <a:pt x="174" y="3378"/>
                    <a:pt x="196" y="3421"/>
                  </a:cubicBezTo>
                  <a:cubicBezTo>
                    <a:pt x="261" y="3747"/>
                    <a:pt x="369" y="4072"/>
                    <a:pt x="478" y="4375"/>
                  </a:cubicBezTo>
                  <a:lnTo>
                    <a:pt x="499" y="4440"/>
                  </a:lnTo>
                  <a:lnTo>
                    <a:pt x="564" y="4592"/>
                  </a:lnTo>
                  <a:cubicBezTo>
                    <a:pt x="716" y="4939"/>
                    <a:pt x="911" y="5329"/>
                    <a:pt x="803" y="5698"/>
                  </a:cubicBezTo>
                  <a:cubicBezTo>
                    <a:pt x="803" y="5719"/>
                    <a:pt x="803" y="5741"/>
                    <a:pt x="803" y="5741"/>
                  </a:cubicBezTo>
                  <a:cubicBezTo>
                    <a:pt x="781" y="5763"/>
                    <a:pt x="781" y="5785"/>
                    <a:pt x="781" y="5806"/>
                  </a:cubicBezTo>
                  <a:cubicBezTo>
                    <a:pt x="651" y="6088"/>
                    <a:pt x="413" y="6327"/>
                    <a:pt x="304" y="6587"/>
                  </a:cubicBezTo>
                  <a:cubicBezTo>
                    <a:pt x="196" y="6825"/>
                    <a:pt x="174" y="7085"/>
                    <a:pt x="218" y="7324"/>
                  </a:cubicBezTo>
                  <a:cubicBezTo>
                    <a:pt x="218" y="7346"/>
                    <a:pt x="218" y="7367"/>
                    <a:pt x="218" y="7389"/>
                  </a:cubicBezTo>
                  <a:cubicBezTo>
                    <a:pt x="261" y="7562"/>
                    <a:pt x="326" y="7736"/>
                    <a:pt x="413" y="7888"/>
                  </a:cubicBezTo>
                  <a:cubicBezTo>
                    <a:pt x="651" y="8278"/>
                    <a:pt x="955" y="8625"/>
                    <a:pt x="1280" y="8907"/>
                  </a:cubicBezTo>
                  <a:lnTo>
                    <a:pt x="1345" y="8950"/>
                  </a:lnTo>
                  <a:lnTo>
                    <a:pt x="1432" y="9037"/>
                  </a:lnTo>
                  <a:lnTo>
                    <a:pt x="1995" y="9557"/>
                  </a:lnTo>
                  <a:lnTo>
                    <a:pt x="2949" y="10446"/>
                  </a:lnTo>
                  <a:cubicBezTo>
                    <a:pt x="3535" y="10533"/>
                    <a:pt x="4228" y="10576"/>
                    <a:pt x="4987" y="10598"/>
                  </a:cubicBezTo>
                  <a:lnTo>
                    <a:pt x="5052" y="10598"/>
                  </a:lnTo>
                  <a:cubicBezTo>
                    <a:pt x="5269" y="10619"/>
                    <a:pt x="5508" y="10619"/>
                    <a:pt x="5746" y="10619"/>
                  </a:cubicBezTo>
                  <a:cubicBezTo>
                    <a:pt x="5768" y="10402"/>
                    <a:pt x="5789" y="10164"/>
                    <a:pt x="5768" y="9947"/>
                  </a:cubicBezTo>
                  <a:cubicBezTo>
                    <a:pt x="5768" y="9730"/>
                    <a:pt x="5768" y="9514"/>
                    <a:pt x="5746" y="9318"/>
                  </a:cubicBezTo>
                  <a:lnTo>
                    <a:pt x="5746" y="9080"/>
                  </a:lnTo>
                  <a:lnTo>
                    <a:pt x="5746" y="8950"/>
                  </a:lnTo>
                  <a:cubicBezTo>
                    <a:pt x="5746" y="8581"/>
                    <a:pt x="5724" y="8234"/>
                    <a:pt x="5703" y="7866"/>
                  </a:cubicBezTo>
                  <a:lnTo>
                    <a:pt x="5703" y="7757"/>
                  </a:lnTo>
                  <a:cubicBezTo>
                    <a:pt x="5659" y="7150"/>
                    <a:pt x="5594" y="6543"/>
                    <a:pt x="5508" y="5936"/>
                  </a:cubicBezTo>
                  <a:cubicBezTo>
                    <a:pt x="5508" y="5893"/>
                    <a:pt x="5508" y="5850"/>
                    <a:pt x="5508" y="5828"/>
                  </a:cubicBezTo>
                  <a:cubicBezTo>
                    <a:pt x="5421" y="5308"/>
                    <a:pt x="5334" y="4787"/>
                    <a:pt x="5247" y="4267"/>
                  </a:cubicBezTo>
                  <a:cubicBezTo>
                    <a:pt x="5226" y="4180"/>
                    <a:pt x="5226" y="4072"/>
                    <a:pt x="5182" y="3985"/>
                  </a:cubicBezTo>
                  <a:lnTo>
                    <a:pt x="5161" y="3898"/>
                  </a:lnTo>
                  <a:cubicBezTo>
                    <a:pt x="5052" y="3573"/>
                    <a:pt x="4879" y="3270"/>
                    <a:pt x="4575" y="3226"/>
                  </a:cubicBezTo>
                  <a:cubicBezTo>
                    <a:pt x="4534" y="3217"/>
                    <a:pt x="4492" y="3214"/>
                    <a:pt x="4449" y="3214"/>
                  </a:cubicBezTo>
                  <a:cubicBezTo>
                    <a:pt x="4332" y="3214"/>
                    <a:pt x="4211" y="3239"/>
                    <a:pt x="4094" y="3239"/>
                  </a:cubicBezTo>
                  <a:cubicBezTo>
                    <a:pt x="4052" y="3239"/>
                    <a:pt x="4010" y="3235"/>
                    <a:pt x="3968" y="3226"/>
                  </a:cubicBezTo>
                  <a:cubicBezTo>
                    <a:pt x="3751" y="3161"/>
                    <a:pt x="3578" y="3009"/>
                    <a:pt x="3491" y="2793"/>
                  </a:cubicBezTo>
                  <a:lnTo>
                    <a:pt x="3448" y="2728"/>
                  </a:lnTo>
                  <a:cubicBezTo>
                    <a:pt x="3405" y="2641"/>
                    <a:pt x="3361" y="2554"/>
                    <a:pt x="3318" y="2467"/>
                  </a:cubicBezTo>
                  <a:cubicBezTo>
                    <a:pt x="3144" y="2055"/>
                    <a:pt x="2949" y="1665"/>
                    <a:pt x="2732" y="1275"/>
                  </a:cubicBezTo>
                  <a:cubicBezTo>
                    <a:pt x="2711" y="1253"/>
                    <a:pt x="2689" y="1232"/>
                    <a:pt x="2689" y="1210"/>
                  </a:cubicBezTo>
                  <a:lnTo>
                    <a:pt x="2602" y="1036"/>
                  </a:lnTo>
                  <a:cubicBezTo>
                    <a:pt x="2494" y="863"/>
                    <a:pt x="2386" y="690"/>
                    <a:pt x="2277" y="538"/>
                  </a:cubicBezTo>
                  <a:cubicBezTo>
                    <a:pt x="2256" y="516"/>
                    <a:pt x="2234" y="494"/>
                    <a:pt x="2212" y="473"/>
                  </a:cubicBezTo>
                  <a:cubicBezTo>
                    <a:pt x="2039" y="256"/>
                    <a:pt x="1800" y="83"/>
                    <a:pt x="1518" y="18"/>
                  </a:cubicBezTo>
                  <a:cubicBezTo>
                    <a:pt x="1466" y="6"/>
                    <a:pt x="1412" y="0"/>
                    <a:pt x="13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41"/>
            <p:cNvSpPr/>
            <p:nvPr/>
          </p:nvSpPr>
          <p:spPr>
            <a:xfrm>
              <a:off x="1132943" y="1675057"/>
              <a:ext cx="735892" cy="1835619"/>
            </a:xfrm>
            <a:custGeom>
              <a:avLst/>
              <a:gdLst/>
              <a:ahLst/>
              <a:cxnLst/>
              <a:rect l="l" t="t" r="r" b="b"/>
              <a:pathLst>
                <a:path w="4207" h="10494" extrusionOk="0">
                  <a:moveTo>
                    <a:pt x="65" y="0"/>
                  </a:moveTo>
                  <a:lnTo>
                    <a:pt x="0" y="22"/>
                  </a:lnTo>
                  <a:cubicBezTo>
                    <a:pt x="325" y="607"/>
                    <a:pt x="629" y="1171"/>
                    <a:pt x="911" y="1756"/>
                  </a:cubicBezTo>
                  <a:lnTo>
                    <a:pt x="954" y="1843"/>
                  </a:lnTo>
                  <a:cubicBezTo>
                    <a:pt x="1301" y="2537"/>
                    <a:pt x="1626" y="3252"/>
                    <a:pt x="1930" y="3946"/>
                  </a:cubicBezTo>
                  <a:lnTo>
                    <a:pt x="1952" y="4033"/>
                  </a:lnTo>
                  <a:cubicBezTo>
                    <a:pt x="2060" y="4250"/>
                    <a:pt x="2147" y="4445"/>
                    <a:pt x="2233" y="4662"/>
                  </a:cubicBezTo>
                  <a:cubicBezTo>
                    <a:pt x="2233" y="4683"/>
                    <a:pt x="2255" y="4705"/>
                    <a:pt x="2255" y="4727"/>
                  </a:cubicBezTo>
                  <a:cubicBezTo>
                    <a:pt x="2472" y="5247"/>
                    <a:pt x="2667" y="5746"/>
                    <a:pt x="2840" y="6266"/>
                  </a:cubicBezTo>
                  <a:cubicBezTo>
                    <a:pt x="2862" y="6288"/>
                    <a:pt x="2884" y="6331"/>
                    <a:pt x="2884" y="6353"/>
                  </a:cubicBezTo>
                  <a:cubicBezTo>
                    <a:pt x="3057" y="6830"/>
                    <a:pt x="3231" y="7328"/>
                    <a:pt x="3382" y="7827"/>
                  </a:cubicBezTo>
                  <a:cubicBezTo>
                    <a:pt x="3404" y="7870"/>
                    <a:pt x="3404" y="7892"/>
                    <a:pt x="3404" y="7914"/>
                  </a:cubicBezTo>
                  <a:cubicBezTo>
                    <a:pt x="3556" y="8391"/>
                    <a:pt x="3708" y="8889"/>
                    <a:pt x="3859" y="9366"/>
                  </a:cubicBezTo>
                  <a:cubicBezTo>
                    <a:pt x="3859" y="9410"/>
                    <a:pt x="3881" y="9431"/>
                    <a:pt x="3881" y="9453"/>
                  </a:cubicBezTo>
                  <a:cubicBezTo>
                    <a:pt x="3968" y="9800"/>
                    <a:pt x="4055" y="10147"/>
                    <a:pt x="4141" y="10494"/>
                  </a:cubicBezTo>
                  <a:lnTo>
                    <a:pt x="4206" y="10494"/>
                  </a:lnTo>
                  <a:cubicBezTo>
                    <a:pt x="4185" y="10364"/>
                    <a:pt x="4141" y="10255"/>
                    <a:pt x="4120" y="10125"/>
                  </a:cubicBezTo>
                  <a:lnTo>
                    <a:pt x="4098" y="10038"/>
                  </a:lnTo>
                  <a:cubicBezTo>
                    <a:pt x="4055" y="9822"/>
                    <a:pt x="3989" y="9626"/>
                    <a:pt x="3924" y="9431"/>
                  </a:cubicBezTo>
                  <a:cubicBezTo>
                    <a:pt x="3924" y="9388"/>
                    <a:pt x="3903" y="9366"/>
                    <a:pt x="3903" y="9345"/>
                  </a:cubicBezTo>
                  <a:cubicBezTo>
                    <a:pt x="3773" y="8846"/>
                    <a:pt x="3621" y="8347"/>
                    <a:pt x="3469" y="7870"/>
                  </a:cubicBezTo>
                  <a:cubicBezTo>
                    <a:pt x="3447" y="7849"/>
                    <a:pt x="3426" y="7805"/>
                    <a:pt x="3426" y="7784"/>
                  </a:cubicBezTo>
                  <a:cubicBezTo>
                    <a:pt x="3274" y="7307"/>
                    <a:pt x="3122" y="6830"/>
                    <a:pt x="2949" y="6374"/>
                  </a:cubicBezTo>
                  <a:cubicBezTo>
                    <a:pt x="2927" y="6331"/>
                    <a:pt x="2905" y="6309"/>
                    <a:pt x="2905" y="6288"/>
                  </a:cubicBezTo>
                  <a:cubicBezTo>
                    <a:pt x="2624" y="5507"/>
                    <a:pt x="2320" y="4727"/>
                    <a:pt x="1995" y="3946"/>
                  </a:cubicBezTo>
                  <a:lnTo>
                    <a:pt x="1973" y="3881"/>
                  </a:lnTo>
                  <a:cubicBezTo>
                    <a:pt x="1735" y="3317"/>
                    <a:pt x="1475" y="2754"/>
                    <a:pt x="1214" y="2212"/>
                  </a:cubicBezTo>
                  <a:lnTo>
                    <a:pt x="1193" y="2168"/>
                  </a:lnTo>
                  <a:cubicBezTo>
                    <a:pt x="1128" y="2038"/>
                    <a:pt x="1063" y="1908"/>
                    <a:pt x="998" y="1778"/>
                  </a:cubicBezTo>
                  <a:lnTo>
                    <a:pt x="954" y="1691"/>
                  </a:lnTo>
                  <a:cubicBezTo>
                    <a:pt x="672" y="1128"/>
                    <a:pt x="369" y="564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41"/>
            <p:cNvSpPr/>
            <p:nvPr/>
          </p:nvSpPr>
          <p:spPr>
            <a:xfrm>
              <a:off x="992655" y="1739429"/>
              <a:ext cx="390773" cy="258183"/>
            </a:xfrm>
            <a:custGeom>
              <a:avLst/>
              <a:gdLst/>
              <a:ahLst/>
              <a:cxnLst/>
              <a:rect l="l" t="t" r="r" b="b"/>
              <a:pathLst>
                <a:path w="2234" h="1476" extrusionOk="0">
                  <a:moveTo>
                    <a:pt x="2190" y="1"/>
                  </a:moveTo>
                  <a:cubicBezTo>
                    <a:pt x="2125" y="196"/>
                    <a:pt x="2060" y="369"/>
                    <a:pt x="2016" y="543"/>
                  </a:cubicBezTo>
                  <a:cubicBezTo>
                    <a:pt x="1930" y="803"/>
                    <a:pt x="1843" y="1063"/>
                    <a:pt x="1756" y="1323"/>
                  </a:cubicBezTo>
                  <a:lnTo>
                    <a:pt x="1735" y="1410"/>
                  </a:lnTo>
                  <a:lnTo>
                    <a:pt x="1713" y="1410"/>
                  </a:lnTo>
                  <a:cubicBezTo>
                    <a:pt x="1171" y="1193"/>
                    <a:pt x="585" y="1063"/>
                    <a:pt x="0" y="976"/>
                  </a:cubicBezTo>
                  <a:lnTo>
                    <a:pt x="0" y="1041"/>
                  </a:lnTo>
                  <a:cubicBezTo>
                    <a:pt x="607" y="1128"/>
                    <a:pt x="1193" y="1280"/>
                    <a:pt x="1756" y="1475"/>
                  </a:cubicBezTo>
                  <a:lnTo>
                    <a:pt x="1778" y="1475"/>
                  </a:lnTo>
                  <a:lnTo>
                    <a:pt x="1778" y="1453"/>
                  </a:lnTo>
                  <a:lnTo>
                    <a:pt x="1800" y="1410"/>
                  </a:lnTo>
                  <a:cubicBezTo>
                    <a:pt x="1886" y="1128"/>
                    <a:pt x="1973" y="846"/>
                    <a:pt x="2060" y="564"/>
                  </a:cubicBezTo>
                  <a:cubicBezTo>
                    <a:pt x="2103" y="391"/>
                    <a:pt x="2168" y="239"/>
                    <a:pt x="2233" y="66"/>
                  </a:cubicBezTo>
                  <a:cubicBezTo>
                    <a:pt x="2212" y="44"/>
                    <a:pt x="2190" y="22"/>
                    <a:pt x="2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41"/>
            <p:cNvSpPr/>
            <p:nvPr/>
          </p:nvSpPr>
          <p:spPr>
            <a:xfrm>
              <a:off x="1068396" y="2422152"/>
              <a:ext cx="462840" cy="79764"/>
            </a:xfrm>
            <a:custGeom>
              <a:avLst/>
              <a:gdLst/>
              <a:ahLst/>
              <a:cxnLst/>
              <a:rect l="l" t="t" r="r" b="b"/>
              <a:pathLst>
                <a:path w="2646" h="456" extrusionOk="0">
                  <a:moveTo>
                    <a:pt x="1" y="0"/>
                  </a:moveTo>
                  <a:lnTo>
                    <a:pt x="22" y="65"/>
                  </a:lnTo>
                  <a:cubicBezTo>
                    <a:pt x="890" y="239"/>
                    <a:pt x="1757" y="369"/>
                    <a:pt x="2624" y="456"/>
                  </a:cubicBezTo>
                  <a:lnTo>
                    <a:pt x="2646" y="456"/>
                  </a:lnTo>
                  <a:lnTo>
                    <a:pt x="2646" y="391"/>
                  </a:lnTo>
                  <a:lnTo>
                    <a:pt x="2602" y="391"/>
                  </a:lnTo>
                  <a:cubicBezTo>
                    <a:pt x="1735" y="282"/>
                    <a:pt x="868" y="15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41"/>
            <p:cNvSpPr/>
            <p:nvPr/>
          </p:nvSpPr>
          <p:spPr>
            <a:xfrm>
              <a:off x="1026765" y="2672467"/>
              <a:ext cx="921658" cy="386925"/>
            </a:xfrm>
            <a:custGeom>
              <a:avLst/>
              <a:gdLst/>
              <a:ahLst/>
              <a:cxnLst/>
              <a:rect l="l" t="t" r="r" b="b"/>
              <a:pathLst>
                <a:path w="5269" h="2212" extrusionOk="0">
                  <a:moveTo>
                    <a:pt x="5269" y="0"/>
                  </a:moveTo>
                  <a:lnTo>
                    <a:pt x="4835" y="759"/>
                  </a:lnTo>
                  <a:cubicBezTo>
                    <a:pt x="4575" y="1193"/>
                    <a:pt x="4315" y="1648"/>
                    <a:pt x="4054" y="2082"/>
                  </a:cubicBezTo>
                  <a:cubicBezTo>
                    <a:pt x="4033" y="2103"/>
                    <a:pt x="4033" y="2125"/>
                    <a:pt x="4011" y="2125"/>
                  </a:cubicBezTo>
                  <a:lnTo>
                    <a:pt x="3989" y="2125"/>
                  </a:lnTo>
                  <a:cubicBezTo>
                    <a:pt x="2689" y="1886"/>
                    <a:pt x="1323" y="1670"/>
                    <a:pt x="0" y="1518"/>
                  </a:cubicBezTo>
                  <a:cubicBezTo>
                    <a:pt x="0" y="1540"/>
                    <a:pt x="0" y="1561"/>
                    <a:pt x="0" y="1583"/>
                  </a:cubicBezTo>
                  <a:cubicBezTo>
                    <a:pt x="1344" y="1735"/>
                    <a:pt x="2689" y="1951"/>
                    <a:pt x="4011" y="2212"/>
                  </a:cubicBezTo>
                  <a:lnTo>
                    <a:pt x="4054" y="2212"/>
                  </a:lnTo>
                  <a:lnTo>
                    <a:pt x="4054" y="2190"/>
                  </a:lnTo>
                  <a:lnTo>
                    <a:pt x="4054" y="2168"/>
                  </a:lnTo>
                  <a:cubicBezTo>
                    <a:pt x="4336" y="1713"/>
                    <a:pt x="4596" y="1236"/>
                    <a:pt x="4878" y="781"/>
                  </a:cubicBezTo>
                  <a:lnTo>
                    <a:pt x="5269" y="109"/>
                  </a:lnTo>
                  <a:cubicBezTo>
                    <a:pt x="5269" y="65"/>
                    <a:pt x="5269" y="22"/>
                    <a:pt x="5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41"/>
            <p:cNvSpPr/>
            <p:nvPr/>
          </p:nvSpPr>
          <p:spPr>
            <a:xfrm>
              <a:off x="1842077" y="3214728"/>
              <a:ext cx="151831" cy="231595"/>
            </a:xfrm>
            <a:custGeom>
              <a:avLst/>
              <a:gdLst/>
              <a:ahLst/>
              <a:cxnLst/>
              <a:rect l="l" t="t" r="r" b="b"/>
              <a:pathLst>
                <a:path w="868" h="1324" extrusionOk="0">
                  <a:moveTo>
                    <a:pt x="846" y="1"/>
                  </a:moveTo>
                  <a:cubicBezTo>
                    <a:pt x="586" y="412"/>
                    <a:pt x="304" y="824"/>
                    <a:pt x="44" y="1236"/>
                  </a:cubicBezTo>
                  <a:lnTo>
                    <a:pt x="1" y="1280"/>
                  </a:lnTo>
                  <a:lnTo>
                    <a:pt x="44" y="1323"/>
                  </a:lnTo>
                  <a:cubicBezTo>
                    <a:pt x="326" y="933"/>
                    <a:pt x="608" y="543"/>
                    <a:pt x="868" y="131"/>
                  </a:cubicBezTo>
                  <a:cubicBezTo>
                    <a:pt x="868" y="109"/>
                    <a:pt x="868" y="66"/>
                    <a:pt x="8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Rectangle 48"/>
          <p:cNvSpPr/>
          <p:nvPr/>
        </p:nvSpPr>
        <p:spPr>
          <a:xfrm>
            <a:off x="3045129" y="1689460"/>
            <a:ext cx="1771850" cy="4770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500" dirty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cats</a:t>
            </a:r>
            <a:endParaRPr lang="en-US" sz="2500" b="0" cap="none" spc="0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6973182" y="1711015"/>
            <a:ext cx="1771850" cy="4770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500" dirty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dogs</a:t>
            </a:r>
            <a:endParaRPr lang="en-US" sz="2500" b="0" cap="none" spc="0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2159204" y="3786181"/>
            <a:ext cx="1771850" cy="4770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500" dirty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have</a:t>
            </a:r>
            <a:endParaRPr lang="en-US" sz="2500" b="0" cap="none" spc="0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273279" y="4668726"/>
            <a:ext cx="1771850" cy="4770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50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500" dirty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arrots</a:t>
            </a:r>
            <a:endParaRPr lang="en-US" sz="2500" b="0" cap="none" spc="0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6175373" y="4124797"/>
            <a:ext cx="1771850" cy="4924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60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600" dirty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on’t</a:t>
            </a:r>
            <a:endParaRPr lang="en-US" sz="2600" b="0" cap="none" spc="0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6175373" y="4449504"/>
            <a:ext cx="1771850" cy="4924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600" dirty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rabbits</a:t>
            </a:r>
            <a:endParaRPr lang="en-US" sz="2600" b="0" cap="none" spc="0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7483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1" grpId="0"/>
      <p:bldP spid="52" grpId="0"/>
      <p:bldP spid="53" grpId="0"/>
      <p:bldP spid="5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1" name="Google Shape;2521;p58"/>
          <p:cNvSpPr txBox="1">
            <a:spLocks noGrp="1"/>
          </p:cNvSpPr>
          <p:nvPr>
            <p:ph type="ctrTitle"/>
          </p:nvPr>
        </p:nvSpPr>
        <p:spPr>
          <a:xfrm>
            <a:off x="5212632" y="702738"/>
            <a:ext cx="3614216" cy="12974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3600" dirty="0">
                <a:latin typeface=".VnCourier" panose="020B7200000000000000" pitchFamily="34" charset="0"/>
              </a:rPr>
              <a:t>Let’s sing.</a:t>
            </a:r>
          </a:p>
        </p:txBody>
      </p:sp>
      <p:sp>
        <p:nvSpPr>
          <p:cNvPr id="2523" name="Google Shape;2523;p58"/>
          <p:cNvSpPr txBox="1">
            <a:spLocks noGrp="1"/>
          </p:cNvSpPr>
          <p:nvPr>
            <p:ph type="title" idx="2"/>
          </p:nvPr>
        </p:nvSpPr>
        <p:spPr>
          <a:xfrm>
            <a:off x="3342382" y="222926"/>
            <a:ext cx="2154000" cy="15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latin typeface="Comfortaa" panose="020B0604020202020204" charset="0"/>
              </a:rPr>
              <a:t>4</a:t>
            </a:r>
            <a:endParaRPr dirty="0">
              <a:latin typeface="Comfortaa" panose="020B0604020202020204" charset="0"/>
            </a:endParaRPr>
          </a:p>
        </p:txBody>
      </p:sp>
      <p:grpSp>
        <p:nvGrpSpPr>
          <p:cNvPr id="57" name="Google Shape;3958;p67"/>
          <p:cNvGrpSpPr/>
          <p:nvPr/>
        </p:nvGrpSpPr>
        <p:grpSpPr>
          <a:xfrm>
            <a:off x="3156710" y="3028248"/>
            <a:ext cx="2484228" cy="1985246"/>
            <a:chOff x="5524525" y="2944538"/>
            <a:chExt cx="2627700" cy="2099900"/>
          </a:xfrm>
        </p:grpSpPr>
        <p:sp>
          <p:nvSpPr>
            <p:cNvPr id="58" name="Google Shape;3959;p67"/>
            <p:cNvSpPr/>
            <p:nvPr/>
          </p:nvSpPr>
          <p:spPr>
            <a:xfrm>
              <a:off x="5524525" y="2944538"/>
              <a:ext cx="2627700" cy="2099900"/>
            </a:xfrm>
            <a:custGeom>
              <a:avLst/>
              <a:gdLst/>
              <a:ahLst/>
              <a:cxnLst/>
              <a:rect l="l" t="t" r="r" b="b"/>
              <a:pathLst>
                <a:path w="16977" h="13567" extrusionOk="0">
                  <a:moveTo>
                    <a:pt x="8525" y="0"/>
                  </a:moveTo>
                  <a:cubicBezTo>
                    <a:pt x="7461" y="0"/>
                    <a:pt x="6397" y="62"/>
                    <a:pt x="5334" y="165"/>
                  </a:cubicBezTo>
                  <a:cubicBezTo>
                    <a:pt x="5095" y="209"/>
                    <a:pt x="4835" y="230"/>
                    <a:pt x="4575" y="295"/>
                  </a:cubicBezTo>
                  <a:cubicBezTo>
                    <a:pt x="4293" y="339"/>
                    <a:pt x="4011" y="426"/>
                    <a:pt x="3751" y="556"/>
                  </a:cubicBezTo>
                  <a:cubicBezTo>
                    <a:pt x="3751" y="556"/>
                    <a:pt x="0" y="3678"/>
                    <a:pt x="1063" y="8209"/>
                  </a:cubicBezTo>
                  <a:cubicBezTo>
                    <a:pt x="1345" y="9380"/>
                    <a:pt x="1952" y="10464"/>
                    <a:pt x="2840" y="11309"/>
                  </a:cubicBezTo>
                  <a:cubicBezTo>
                    <a:pt x="3534" y="11981"/>
                    <a:pt x="4358" y="12523"/>
                    <a:pt x="5269" y="12914"/>
                  </a:cubicBezTo>
                  <a:cubicBezTo>
                    <a:pt x="5659" y="13087"/>
                    <a:pt x="6049" y="13239"/>
                    <a:pt x="6461" y="13347"/>
                  </a:cubicBezTo>
                  <a:cubicBezTo>
                    <a:pt x="6895" y="13456"/>
                    <a:pt x="7328" y="13499"/>
                    <a:pt x="7762" y="13521"/>
                  </a:cubicBezTo>
                  <a:cubicBezTo>
                    <a:pt x="8080" y="13552"/>
                    <a:pt x="8401" y="13567"/>
                    <a:pt x="8722" y="13567"/>
                  </a:cubicBezTo>
                  <a:cubicBezTo>
                    <a:pt x="9276" y="13567"/>
                    <a:pt x="9828" y="13524"/>
                    <a:pt x="10364" y="13456"/>
                  </a:cubicBezTo>
                  <a:cubicBezTo>
                    <a:pt x="11166" y="13347"/>
                    <a:pt x="11925" y="13130"/>
                    <a:pt x="12640" y="12783"/>
                  </a:cubicBezTo>
                  <a:cubicBezTo>
                    <a:pt x="13572" y="12350"/>
                    <a:pt x="14418" y="11743"/>
                    <a:pt x="15112" y="10984"/>
                  </a:cubicBezTo>
                  <a:cubicBezTo>
                    <a:pt x="15827" y="10203"/>
                    <a:pt x="16326" y="9228"/>
                    <a:pt x="16564" y="8209"/>
                  </a:cubicBezTo>
                  <a:cubicBezTo>
                    <a:pt x="16976" y="6409"/>
                    <a:pt x="16738" y="4523"/>
                    <a:pt x="15870" y="2897"/>
                  </a:cubicBezTo>
                  <a:cubicBezTo>
                    <a:pt x="15654" y="2485"/>
                    <a:pt x="15394" y="2073"/>
                    <a:pt x="15112" y="1705"/>
                  </a:cubicBezTo>
                  <a:cubicBezTo>
                    <a:pt x="14873" y="1358"/>
                    <a:pt x="14613" y="1033"/>
                    <a:pt x="14309" y="772"/>
                  </a:cubicBezTo>
                  <a:cubicBezTo>
                    <a:pt x="14244" y="729"/>
                    <a:pt x="14201" y="686"/>
                    <a:pt x="14158" y="664"/>
                  </a:cubicBezTo>
                  <a:cubicBezTo>
                    <a:pt x="13811" y="491"/>
                    <a:pt x="13442" y="360"/>
                    <a:pt x="13052" y="317"/>
                  </a:cubicBezTo>
                  <a:cubicBezTo>
                    <a:pt x="12640" y="230"/>
                    <a:pt x="12228" y="165"/>
                    <a:pt x="11816" y="122"/>
                  </a:cubicBezTo>
                  <a:cubicBezTo>
                    <a:pt x="10992" y="35"/>
                    <a:pt x="10190" y="35"/>
                    <a:pt x="9366" y="14"/>
                  </a:cubicBezTo>
                  <a:cubicBezTo>
                    <a:pt x="9086" y="5"/>
                    <a:pt x="8805" y="0"/>
                    <a:pt x="85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960;p67"/>
            <p:cNvSpPr/>
            <p:nvPr/>
          </p:nvSpPr>
          <p:spPr>
            <a:xfrm>
              <a:off x="5772792" y="3210450"/>
              <a:ext cx="2255299" cy="1733226"/>
            </a:xfrm>
            <a:custGeom>
              <a:avLst/>
              <a:gdLst/>
              <a:ahLst/>
              <a:cxnLst/>
              <a:rect l="l" t="t" r="r" b="b"/>
              <a:pathLst>
                <a:path w="14571" h="11198" extrusionOk="0">
                  <a:moveTo>
                    <a:pt x="11631" y="0"/>
                  </a:moveTo>
                  <a:cubicBezTo>
                    <a:pt x="11187" y="0"/>
                    <a:pt x="10720" y="98"/>
                    <a:pt x="10299" y="182"/>
                  </a:cubicBezTo>
                  <a:cubicBezTo>
                    <a:pt x="9475" y="312"/>
                    <a:pt x="8673" y="550"/>
                    <a:pt x="7849" y="594"/>
                  </a:cubicBezTo>
                  <a:cubicBezTo>
                    <a:pt x="7765" y="597"/>
                    <a:pt x="7681" y="599"/>
                    <a:pt x="7596" y="599"/>
                  </a:cubicBezTo>
                  <a:cubicBezTo>
                    <a:pt x="6640" y="599"/>
                    <a:pt x="5683" y="385"/>
                    <a:pt x="4727" y="225"/>
                  </a:cubicBezTo>
                  <a:cubicBezTo>
                    <a:pt x="4207" y="117"/>
                    <a:pt x="3665" y="52"/>
                    <a:pt x="3123" y="52"/>
                  </a:cubicBezTo>
                  <a:cubicBezTo>
                    <a:pt x="3003" y="41"/>
                    <a:pt x="2879" y="35"/>
                    <a:pt x="2751" y="35"/>
                  </a:cubicBezTo>
                  <a:cubicBezTo>
                    <a:pt x="2624" y="35"/>
                    <a:pt x="2494" y="41"/>
                    <a:pt x="2364" y="52"/>
                  </a:cubicBezTo>
                  <a:cubicBezTo>
                    <a:pt x="2125" y="73"/>
                    <a:pt x="1909" y="160"/>
                    <a:pt x="1713" y="290"/>
                  </a:cubicBezTo>
                  <a:lnTo>
                    <a:pt x="1713" y="312"/>
                  </a:lnTo>
                  <a:cubicBezTo>
                    <a:pt x="1236" y="702"/>
                    <a:pt x="933" y="1396"/>
                    <a:pt x="694" y="1960"/>
                  </a:cubicBezTo>
                  <a:cubicBezTo>
                    <a:pt x="152" y="3217"/>
                    <a:pt x="1" y="4583"/>
                    <a:pt x="239" y="5905"/>
                  </a:cubicBezTo>
                  <a:cubicBezTo>
                    <a:pt x="391" y="6729"/>
                    <a:pt x="694" y="7510"/>
                    <a:pt x="1150" y="8204"/>
                  </a:cubicBezTo>
                  <a:cubicBezTo>
                    <a:pt x="1778" y="9201"/>
                    <a:pt x="2667" y="10003"/>
                    <a:pt x="3730" y="10502"/>
                  </a:cubicBezTo>
                  <a:cubicBezTo>
                    <a:pt x="4851" y="11032"/>
                    <a:pt x="6106" y="11197"/>
                    <a:pt x="7351" y="11197"/>
                  </a:cubicBezTo>
                  <a:cubicBezTo>
                    <a:pt x="7430" y="11197"/>
                    <a:pt x="7509" y="11197"/>
                    <a:pt x="7589" y="11196"/>
                  </a:cubicBezTo>
                  <a:cubicBezTo>
                    <a:pt x="9974" y="11152"/>
                    <a:pt x="12163" y="9873"/>
                    <a:pt x="13399" y="7835"/>
                  </a:cubicBezTo>
                  <a:cubicBezTo>
                    <a:pt x="13551" y="7597"/>
                    <a:pt x="13681" y="7336"/>
                    <a:pt x="13811" y="7098"/>
                  </a:cubicBezTo>
                  <a:cubicBezTo>
                    <a:pt x="14201" y="6274"/>
                    <a:pt x="14440" y="5363"/>
                    <a:pt x="14505" y="4453"/>
                  </a:cubicBezTo>
                  <a:cubicBezTo>
                    <a:pt x="14570" y="2892"/>
                    <a:pt x="13963" y="1266"/>
                    <a:pt x="12727" y="334"/>
                  </a:cubicBezTo>
                  <a:cubicBezTo>
                    <a:pt x="12684" y="290"/>
                    <a:pt x="12662" y="269"/>
                    <a:pt x="12619" y="247"/>
                  </a:cubicBezTo>
                  <a:cubicBezTo>
                    <a:pt x="12329" y="63"/>
                    <a:pt x="11987" y="0"/>
                    <a:pt x="116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961;p67"/>
            <p:cNvSpPr/>
            <p:nvPr/>
          </p:nvSpPr>
          <p:spPr>
            <a:xfrm>
              <a:off x="6141942" y="3212926"/>
              <a:ext cx="1587424" cy="252601"/>
            </a:xfrm>
            <a:custGeom>
              <a:avLst/>
              <a:gdLst/>
              <a:ahLst/>
              <a:cxnLst/>
              <a:rect l="l" t="t" r="r" b="b"/>
              <a:pathLst>
                <a:path w="10256" h="1632" extrusionOk="0">
                  <a:moveTo>
                    <a:pt x="9282" y="0"/>
                  </a:moveTo>
                  <a:cubicBezTo>
                    <a:pt x="8837" y="0"/>
                    <a:pt x="8362" y="93"/>
                    <a:pt x="7914" y="166"/>
                  </a:cubicBezTo>
                  <a:cubicBezTo>
                    <a:pt x="7112" y="339"/>
                    <a:pt x="6310" y="491"/>
                    <a:pt x="5486" y="578"/>
                  </a:cubicBezTo>
                  <a:cubicBezTo>
                    <a:pt x="5401" y="581"/>
                    <a:pt x="5317" y="583"/>
                    <a:pt x="5233" y="583"/>
                  </a:cubicBezTo>
                  <a:cubicBezTo>
                    <a:pt x="4277" y="583"/>
                    <a:pt x="3320" y="369"/>
                    <a:pt x="2364" y="209"/>
                  </a:cubicBezTo>
                  <a:cubicBezTo>
                    <a:pt x="1843" y="101"/>
                    <a:pt x="1301" y="36"/>
                    <a:pt x="759" y="36"/>
                  </a:cubicBezTo>
                  <a:cubicBezTo>
                    <a:pt x="499" y="36"/>
                    <a:pt x="261" y="36"/>
                    <a:pt x="1" y="57"/>
                  </a:cubicBezTo>
                  <a:cubicBezTo>
                    <a:pt x="521" y="57"/>
                    <a:pt x="1063" y="144"/>
                    <a:pt x="1562" y="296"/>
                  </a:cubicBezTo>
                  <a:cubicBezTo>
                    <a:pt x="2277" y="534"/>
                    <a:pt x="2971" y="860"/>
                    <a:pt x="3686" y="1098"/>
                  </a:cubicBezTo>
                  <a:cubicBezTo>
                    <a:pt x="4697" y="1457"/>
                    <a:pt x="5770" y="1632"/>
                    <a:pt x="6839" y="1632"/>
                  </a:cubicBezTo>
                  <a:cubicBezTo>
                    <a:pt x="7191" y="1632"/>
                    <a:pt x="7543" y="1613"/>
                    <a:pt x="7892" y="1575"/>
                  </a:cubicBezTo>
                  <a:cubicBezTo>
                    <a:pt x="8716" y="1488"/>
                    <a:pt x="9540" y="1250"/>
                    <a:pt x="10060" y="643"/>
                  </a:cubicBezTo>
                  <a:cubicBezTo>
                    <a:pt x="10169" y="534"/>
                    <a:pt x="10234" y="383"/>
                    <a:pt x="10255" y="231"/>
                  </a:cubicBezTo>
                  <a:cubicBezTo>
                    <a:pt x="9968" y="58"/>
                    <a:pt x="9634" y="0"/>
                    <a:pt x="9282" y="0"/>
                  </a:cubicBezTo>
                  <a:close/>
                </a:path>
              </a:pathLst>
            </a:custGeom>
            <a:solidFill>
              <a:srgbClr val="D8EB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962;p67"/>
            <p:cNvSpPr/>
            <p:nvPr/>
          </p:nvSpPr>
          <p:spPr>
            <a:xfrm>
              <a:off x="6177219" y="3002269"/>
              <a:ext cx="1476601" cy="141159"/>
            </a:xfrm>
            <a:custGeom>
              <a:avLst/>
              <a:gdLst/>
              <a:ahLst/>
              <a:cxnLst/>
              <a:rect l="l" t="t" r="r" b="b"/>
              <a:pathLst>
                <a:path w="9540" h="912" extrusionOk="0">
                  <a:moveTo>
                    <a:pt x="4618" y="1"/>
                  </a:moveTo>
                  <a:cubicBezTo>
                    <a:pt x="2103" y="1"/>
                    <a:pt x="0" y="66"/>
                    <a:pt x="0" y="304"/>
                  </a:cubicBezTo>
                  <a:cubicBezTo>
                    <a:pt x="0" y="543"/>
                    <a:pt x="2147" y="911"/>
                    <a:pt x="4662" y="911"/>
                  </a:cubicBezTo>
                  <a:cubicBezTo>
                    <a:pt x="7155" y="911"/>
                    <a:pt x="9540" y="564"/>
                    <a:pt x="9540" y="391"/>
                  </a:cubicBezTo>
                  <a:cubicBezTo>
                    <a:pt x="9540" y="239"/>
                    <a:pt x="7112" y="1"/>
                    <a:pt x="4618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963;p67"/>
            <p:cNvSpPr/>
            <p:nvPr/>
          </p:nvSpPr>
          <p:spPr>
            <a:xfrm>
              <a:off x="5947384" y="4363715"/>
              <a:ext cx="1896055" cy="580580"/>
            </a:xfrm>
            <a:custGeom>
              <a:avLst/>
              <a:gdLst/>
              <a:ahLst/>
              <a:cxnLst/>
              <a:rect l="l" t="t" r="r" b="b"/>
              <a:pathLst>
                <a:path w="12250" h="3751" extrusionOk="0">
                  <a:moveTo>
                    <a:pt x="11203" y="1"/>
                  </a:moveTo>
                  <a:cubicBezTo>
                    <a:pt x="11133" y="1"/>
                    <a:pt x="11063" y="5"/>
                    <a:pt x="10992" y="15"/>
                  </a:cubicBezTo>
                  <a:lnTo>
                    <a:pt x="10927" y="15"/>
                  </a:lnTo>
                  <a:cubicBezTo>
                    <a:pt x="10732" y="37"/>
                    <a:pt x="10559" y="59"/>
                    <a:pt x="10407" y="124"/>
                  </a:cubicBezTo>
                  <a:cubicBezTo>
                    <a:pt x="10212" y="167"/>
                    <a:pt x="10038" y="232"/>
                    <a:pt x="9886" y="319"/>
                  </a:cubicBezTo>
                  <a:cubicBezTo>
                    <a:pt x="9821" y="341"/>
                    <a:pt x="9756" y="384"/>
                    <a:pt x="9691" y="406"/>
                  </a:cubicBezTo>
                  <a:lnTo>
                    <a:pt x="9648" y="449"/>
                  </a:lnTo>
                  <a:cubicBezTo>
                    <a:pt x="9605" y="471"/>
                    <a:pt x="9540" y="514"/>
                    <a:pt x="9496" y="557"/>
                  </a:cubicBezTo>
                  <a:lnTo>
                    <a:pt x="9388" y="644"/>
                  </a:lnTo>
                  <a:cubicBezTo>
                    <a:pt x="9279" y="709"/>
                    <a:pt x="9193" y="796"/>
                    <a:pt x="9106" y="883"/>
                  </a:cubicBezTo>
                  <a:cubicBezTo>
                    <a:pt x="9063" y="948"/>
                    <a:pt x="9019" y="991"/>
                    <a:pt x="8976" y="1056"/>
                  </a:cubicBezTo>
                  <a:cubicBezTo>
                    <a:pt x="8954" y="1078"/>
                    <a:pt x="8911" y="1121"/>
                    <a:pt x="8889" y="1165"/>
                  </a:cubicBezTo>
                  <a:cubicBezTo>
                    <a:pt x="8867" y="1143"/>
                    <a:pt x="8824" y="1121"/>
                    <a:pt x="8802" y="1099"/>
                  </a:cubicBezTo>
                  <a:cubicBezTo>
                    <a:pt x="8629" y="1013"/>
                    <a:pt x="8455" y="926"/>
                    <a:pt x="8260" y="883"/>
                  </a:cubicBezTo>
                  <a:cubicBezTo>
                    <a:pt x="8174" y="861"/>
                    <a:pt x="8087" y="839"/>
                    <a:pt x="7979" y="818"/>
                  </a:cubicBezTo>
                  <a:lnTo>
                    <a:pt x="7848" y="796"/>
                  </a:lnTo>
                  <a:lnTo>
                    <a:pt x="7458" y="796"/>
                  </a:lnTo>
                  <a:cubicBezTo>
                    <a:pt x="7350" y="818"/>
                    <a:pt x="7241" y="818"/>
                    <a:pt x="7133" y="839"/>
                  </a:cubicBezTo>
                  <a:cubicBezTo>
                    <a:pt x="6526" y="948"/>
                    <a:pt x="5984" y="1273"/>
                    <a:pt x="5594" y="1772"/>
                  </a:cubicBezTo>
                  <a:cubicBezTo>
                    <a:pt x="5312" y="1273"/>
                    <a:pt x="4878" y="883"/>
                    <a:pt x="4336" y="666"/>
                  </a:cubicBezTo>
                  <a:cubicBezTo>
                    <a:pt x="4162" y="596"/>
                    <a:pt x="3978" y="562"/>
                    <a:pt x="3796" y="562"/>
                  </a:cubicBezTo>
                  <a:cubicBezTo>
                    <a:pt x="3414" y="562"/>
                    <a:pt x="3040" y="712"/>
                    <a:pt x="2775" y="991"/>
                  </a:cubicBezTo>
                  <a:cubicBezTo>
                    <a:pt x="2345" y="586"/>
                    <a:pt x="1790" y="375"/>
                    <a:pt x="1232" y="375"/>
                  </a:cubicBezTo>
                  <a:cubicBezTo>
                    <a:pt x="805" y="375"/>
                    <a:pt x="376" y="499"/>
                    <a:pt x="0" y="753"/>
                  </a:cubicBezTo>
                  <a:cubicBezTo>
                    <a:pt x="629" y="1750"/>
                    <a:pt x="1518" y="2530"/>
                    <a:pt x="2580" y="3051"/>
                  </a:cubicBezTo>
                  <a:lnTo>
                    <a:pt x="2623" y="3051"/>
                  </a:lnTo>
                  <a:cubicBezTo>
                    <a:pt x="2710" y="3116"/>
                    <a:pt x="2819" y="3159"/>
                    <a:pt x="2927" y="3202"/>
                  </a:cubicBezTo>
                  <a:cubicBezTo>
                    <a:pt x="3942" y="3573"/>
                    <a:pt x="5010" y="3751"/>
                    <a:pt x="6099" y="3751"/>
                  </a:cubicBezTo>
                  <a:cubicBezTo>
                    <a:pt x="6219" y="3751"/>
                    <a:pt x="6340" y="3749"/>
                    <a:pt x="6461" y="3745"/>
                  </a:cubicBezTo>
                  <a:cubicBezTo>
                    <a:pt x="7025" y="3723"/>
                    <a:pt x="7567" y="3658"/>
                    <a:pt x="8109" y="3506"/>
                  </a:cubicBezTo>
                  <a:lnTo>
                    <a:pt x="8195" y="3484"/>
                  </a:lnTo>
                  <a:lnTo>
                    <a:pt x="8325" y="3441"/>
                  </a:lnTo>
                  <a:cubicBezTo>
                    <a:pt x="8564" y="3376"/>
                    <a:pt x="8781" y="3289"/>
                    <a:pt x="8998" y="3202"/>
                  </a:cubicBezTo>
                  <a:cubicBezTo>
                    <a:pt x="9149" y="3137"/>
                    <a:pt x="9301" y="3072"/>
                    <a:pt x="9431" y="3007"/>
                  </a:cubicBezTo>
                  <a:lnTo>
                    <a:pt x="9605" y="2921"/>
                  </a:lnTo>
                  <a:cubicBezTo>
                    <a:pt x="10016" y="2704"/>
                    <a:pt x="10385" y="2444"/>
                    <a:pt x="10732" y="2162"/>
                  </a:cubicBezTo>
                  <a:cubicBezTo>
                    <a:pt x="10949" y="1967"/>
                    <a:pt x="11144" y="1793"/>
                    <a:pt x="11339" y="1576"/>
                  </a:cubicBezTo>
                  <a:cubicBezTo>
                    <a:pt x="11686" y="1208"/>
                    <a:pt x="11989" y="818"/>
                    <a:pt x="12250" y="384"/>
                  </a:cubicBezTo>
                  <a:cubicBezTo>
                    <a:pt x="11956" y="146"/>
                    <a:pt x="11586" y="1"/>
                    <a:pt x="112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964;p67"/>
            <p:cNvSpPr/>
            <p:nvPr/>
          </p:nvSpPr>
          <p:spPr>
            <a:xfrm>
              <a:off x="6303068" y="4634425"/>
              <a:ext cx="120883" cy="47208"/>
            </a:xfrm>
            <a:custGeom>
              <a:avLst/>
              <a:gdLst/>
              <a:ahLst/>
              <a:cxnLst/>
              <a:rect l="l" t="t" r="r" b="b"/>
              <a:pathLst>
                <a:path w="781" h="305" extrusionOk="0">
                  <a:moveTo>
                    <a:pt x="390" y="1"/>
                  </a:moveTo>
                  <a:cubicBezTo>
                    <a:pt x="174" y="1"/>
                    <a:pt x="0" y="66"/>
                    <a:pt x="0" y="153"/>
                  </a:cubicBezTo>
                  <a:cubicBezTo>
                    <a:pt x="0" y="239"/>
                    <a:pt x="174" y="304"/>
                    <a:pt x="390" y="304"/>
                  </a:cubicBezTo>
                  <a:cubicBezTo>
                    <a:pt x="607" y="304"/>
                    <a:pt x="781" y="239"/>
                    <a:pt x="781" y="153"/>
                  </a:cubicBezTo>
                  <a:cubicBezTo>
                    <a:pt x="781" y="66"/>
                    <a:pt x="607" y="1"/>
                    <a:pt x="39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965;p67"/>
            <p:cNvSpPr/>
            <p:nvPr/>
          </p:nvSpPr>
          <p:spPr>
            <a:xfrm>
              <a:off x="6591578" y="4772953"/>
              <a:ext cx="110977" cy="85593"/>
            </a:xfrm>
            <a:custGeom>
              <a:avLst/>
              <a:gdLst/>
              <a:ahLst/>
              <a:cxnLst/>
              <a:rect l="l" t="t" r="r" b="b"/>
              <a:pathLst>
                <a:path w="717" h="553" extrusionOk="0">
                  <a:moveTo>
                    <a:pt x="128" y="1"/>
                  </a:moveTo>
                  <a:cubicBezTo>
                    <a:pt x="102" y="1"/>
                    <a:pt x="82" y="6"/>
                    <a:pt x="66" y="16"/>
                  </a:cubicBezTo>
                  <a:cubicBezTo>
                    <a:pt x="1" y="82"/>
                    <a:pt x="109" y="255"/>
                    <a:pt x="261" y="385"/>
                  </a:cubicBezTo>
                  <a:cubicBezTo>
                    <a:pt x="392" y="500"/>
                    <a:pt x="524" y="553"/>
                    <a:pt x="598" y="553"/>
                  </a:cubicBezTo>
                  <a:cubicBezTo>
                    <a:pt x="622" y="553"/>
                    <a:pt x="641" y="547"/>
                    <a:pt x="651" y="537"/>
                  </a:cubicBezTo>
                  <a:cubicBezTo>
                    <a:pt x="716" y="472"/>
                    <a:pt x="629" y="298"/>
                    <a:pt x="456" y="168"/>
                  </a:cubicBezTo>
                  <a:cubicBezTo>
                    <a:pt x="325" y="53"/>
                    <a:pt x="206" y="1"/>
                    <a:pt x="1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966;p67"/>
            <p:cNvSpPr/>
            <p:nvPr/>
          </p:nvSpPr>
          <p:spPr>
            <a:xfrm>
              <a:off x="6564801" y="4572204"/>
              <a:ext cx="120883" cy="64234"/>
            </a:xfrm>
            <a:custGeom>
              <a:avLst/>
              <a:gdLst/>
              <a:ahLst/>
              <a:cxnLst/>
              <a:rect l="l" t="t" r="r" b="b"/>
              <a:pathLst>
                <a:path w="781" h="415" extrusionOk="0">
                  <a:moveTo>
                    <a:pt x="636" y="1"/>
                  </a:moveTo>
                  <a:cubicBezTo>
                    <a:pt x="559" y="1"/>
                    <a:pt x="457" y="29"/>
                    <a:pt x="347" y="78"/>
                  </a:cubicBezTo>
                  <a:cubicBezTo>
                    <a:pt x="130" y="164"/>
                    <a:pt x="0" y="273"/>
                    <a:pt x="44" y="360"/>
                  </a:cubicBezTo>
                  <a:cubicBezTo>
                    <a:pt x="53" y="398"/>
                    <a:pt x="96" y="415"/>
                    <a:pt x="158" y="415"/>
                  </a:cubicBezTo>
                  <a:cubicBezTo>
                    <a:pt x="236" y="415"/>
                    <a:pt x="346" y="387"/>
                    <a:pt x="456" y="338"/>
                  </a:cubicBezTo>
                  <a:cubicBezTo>
                    <a:pt x="651" y="251"/>
                    <a:pt x="781" y="121"/>
                    <a:pt x="759" y="56"/>
                  </a:cubicBezTo>
                  <a:cubicBezTo>
                    <a:pt x="740" y="18"/>
                    <a:pt x="696" y="1"/>
                    <a:pt x="63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967;p67"/>
            <p:cNvSpPr/>
            <p:nvPr/>
          </p:nvSpPr>
          <p:spPr>
            <a:xfrm>
              <a:off x="6353372" y="4805148"/>
              <a:ext cx="107572" cy="54328"/>
            </a:xfrm>
            <a:custGeom>
              <a:avLst/>
              <a:gdLst/>
              <a:ahLst/>
              <a:cxnLst/>
              <a:rect l="l" t="t" r="r" b="b"/>
              <a:pathLst>
                <a:path w="695" h="351" extrusionOk="0">
                  <a:moveTo>
                    <a:pt x="526" y="1"/>
                  </a:moveTo>
                  <a:cubicBezTo>
                    <a:pt x="448" y="1"/>
                    <a:pt x="343" y="22"/>
                    <a:pt x="239" y="69"/>
                  </a:cubicBezTo>
                  <a:cubicBezTo>
                    <a:pt x="152" y="90"/>
                    <a:pt x="65" y="155"/>
                    <a:pt x="0" y="220"/>
                  </a:cubicBezTo>
                  <a:cubicBezTo>
                    <a:pt x="109" y="264"/>
                    <a:pt x="217" y="307"/>
                    <a:pt x="304" y="350"/>
                  </a:cubicBezTo>
                  <a:lnTo>
                    <a:pt x="347" y="329"/>
                  </a:lnTo>
                  <a:cubicBezTo>
                    <a:pt x="542" y="242"/>
                    <a:pt x="694" y="134"/>
                    <a:pt x="651" y="47"/>
                  </a:cubicBezTo>
                  <a:cubicBezTo>
                    <a:pt x="641" y="17"/>
                    <a:pt x="593" y="1"/>
                    <a:pt x="52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968;p67"/>
            <p:cNvSpPr/>
            <p:nvPr/>
          </p:nvSpPr>
          <p:spPr>
            <a:xfrm>
              <a:off x="6071517" y="4476705"/>
              <a:ext cx="104167" cy="92868"/>
            </a:xfrm>
            <a:custGeom>
              <a:avLst/>
              <a:gdLst/>
              <a:ahLst/>
              <a:cxnLst/>
              <a:rect l="l" t="t" r="r" b="b"/>
              <a:pathLst>
                <a:path w="673" h="600" extrusionOk="0">
                  <a:moveTo>
                    <a:pt x="123" y="1"/>
                  </a:moveTo>
                  <a:cubicBezTo>
                    <a:pt x="100" y="1"/>
                    <a:pt x="80" y="8"/>
                    <a:pt x="65" y="23"/>
                  </a:cubicBezTo>
                  <a:cubicBezTo>
                    <a:pt x="0" y="88"/>
                    <a:pt x="87" y="261"/>
                    <a:pt x="239" y="413"/>
                  </a:cubicBezTo>
                  <a:cubicBezTo>
                    <a:pt x="360" y="534"/>
                    <a:pt x="494" y="599"/>
                    <a:pt x="566" y="599"/>
                  </a:cubicBezTo>
                  <a:cubicBezTo>
                    <a:pt x="584" y="599"/>
                    <a:pt x="598" y="595"/>
                    <a:pt x="607" y="586"/>
                  </a:cubicBezTo>
                  <a:cubicBezTo>
                    <a:pt x="672" y="521"/>
                    <a:pt x="586" y="348"/>
                    <a:pt x="434" y="196"/>
                  </a:cubicBezTo>
                  <a:cubicBezTo>
                    <a:pt x="317" y="79"/>
                    <a:pt x="200" y="1"/>
                    <a:pt x="12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969;p67"/>
            <p:cNvSpPr/>
            <p:nvPr/>
          </p:nvSpPr>
          <p:spPr>
            <a:xfrm>
              <a:off x="6940607" y="4792146"/>
              <a:ext cx="121038" cy="47208"/>
            </a:xfrm>
            <a:custGeom>
              <a:avLst/>
              <a:gdLst/>
              <a:ahLst/>
              <a:cxnLst/>
              <a:rect l="l" t="t" r="r" b="b"/>
              <a:pathLst>
                <a:path w="782" h="305" extrusionOk="0">
                  <a:moveTo>
                    <a:pt x="391" y="1"/>
                  </a:moveTo>
                  <a:cubicBezTo>
                    <a:pt x="174" y="1"/>
                    <a:pt x="1" y="66"/>
                    <a:pt x="1" y="153"/>
                  </a:cubicBezTo>
                  <a:cubicBezTo>
                    <a:pt x="1" y="239"/>
                    <a:pt x="174" y="304"/>
                    <a:pt x="391" y="304"/>
                  </a:cubicBezTo>
                  <a:cubicBezTo>
                    <a:pt x="608" y="304"/>
                    <a:pt x="781" y="239"/>
                    <a:pt x="781" y="153"/>
                  </a:cubicBezTo>
                  <a:cubicBezTo>
                    <a:pt x="781" y="66"/>
                    <a:pt x="608" y="1"/>
                    <a:pt x="39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970;p67"/>
            <p:cNvSpPr/>
            <p:nvPr/>
          </p:nvSpPr>
          <p:spPr>
            <a:xfrm>
              <a:off x="7232522" y="4684264"/>
              <a:ext cx="107572" cy="85129"/>
            </a:xfrm>
            <a:custGeom>
              <a:avLst/>
              <a:gdLst/>
              <a:ahLst/>
              <a:cxnLst/>
              <a:rect l="l" t="t" r="r" b="b"/>
              <a:pathLst>
                <a:path w="695" h="550" extrusionOk="0">
                  <a:moveTo>
                    <a:pt x="108" y="0"/>
                  </a:moveTo>
                  <a:cubicBezTo>
                    <a:pt x="78" y="0"/>
                    <a:pt x="56" y="8"/>
                    <a:pt x="44" y="26"/>
                  </a:cubicBezTo>
                  <a:cubicBezTo>
                    <a:pt x="1" y="91"/>
                    <a:pt x="87" y="243"/>
                    <a:pt x="239" y="394"/>
                  </a:cubicBezTo>
                  <a:cubicBezTo>
                    <a:pt x="366" y="490"/>
                    <a:pt x="493" y="550"/>
                    <a:pt x="578" y="550"/>
                  </a:cubicBezTo>
                  <a:cubicBezTo>
                    <a:pt x="609" y="550"/>
                    <a:pt x="634" y="542"/>
                    <a:pt x="651" y="524"/>
                  </a:cubicBezTo>
                  <a:cubicBezTo>
                    <a:pt x="695" y="459"/>
                    <a:pt x="608" y="308"/>
                    <a:pt x="434" y="156"/>
                  </a:cubicBezTo>
                  <a:cubicBezTo>
                    <a:pt x="323" y="61"/>
                    <a:pt x="189" y="0"/>
                    <a:pt x="10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971;p67"/>
            <p:cNvSpPr/>
            <p:nvPr/>
          </p:nvSpPr>
          <p:spPr>
            <a:xfrm>
              <a:off x="7427375" y="4429806"/>
              <a:ext cx="97357" cy="77854"/>
            </a:xfrm>
            <a:custGeom>
              <a:avLst/>
              <a:gdLst/>
              <a:ahLst/>
              <a:cxnLst/>
              <a:rect l="l" t="t" r="r" b="b"/>
              <a:pathLst>
                <a:path w="629" h="503" extrusionOk="0">
                  <a:moveTo>
                    <a:pt x="217" y="0"/>
                  </a:moveTo>
                  <a:cubicBezTo>
                    <a:pt x="130" y="44"/>
                    <a:pt x="65" y="87"/>
                    <a:pt x="0" y="130"/>
                  </a:cubicBezTo>
                  <a:cubicBezTo>
                    <a:pt x="65" y="217"/>
                    <a:pt x="109" y="282"/>
                    <a:pt x="174" y="347"/>
                  </a:cubicBezTo>
                  <a:cubicBezTo>
                    <a:pt x="301" y="443"/>
                    <a:pt x="428" y="503"/>
                    <a:pt x="512" y="503"/>
                  </a:cubicBezTo>
                  <a:cubicBezTo>
                    <a:pt x="543" y="503"/>
                    <a:pt x="568" y="495"/>
                    <a:pt x="586" y="477"/>
                  </a:cubicBezTo>
                  <a:cubicBezTo>
                    <a:pt x="629" y="412"/>
                    <a:pt x="542" y="261"/>
                    <a:pt x="369" y="109"/>
                  </a:cubicBezTo>
                  <a:cubicBezTo>
                    <a:pt x="325" y="65"/>
                    <a:pt x="260" y="44"/>
                    <a:pt x="21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972;p67"/>
            <p:cNvSpPr/>
            <p:nvPr/>
          </p:nvSpPr>
          <p:spPr>
            <a:xfrm>
              <a:off x="7078346" y="4568953"/>
              <a:ext cx="120883" cy="64234"/>
            </a:xfrm>
            <a:custGeom>
              <a:avLst/>
              <a:gdLst/>
              <a:ahLst/>
              <a:cxnLst/>
              <a:rect l="l" t="t" r="r" b="b"/>
              <a:pathLst>
                <a:path w="781" h="415" extrusionOk="0">
                  <a:moveTo>
                    <a:pt x="624" y="0"/>
                  </a:moveTo>
                  <a:cubicBezTo>
                    <a:pt x="545" y="0"/>
                    <a:pt x="435" y="28"/>
                    <a:pt x="326" y="77"/>
                  </a:cubicBezTo>
                  <a:cubicBezTo>
                    <a:pt x="130" y="164"/>
                    <a:pt x="0" y="294"/>
                    <a:pt x="22" y="359"/>
                  </a:cubicBezTo>
                  <a:cubicBezTo>
                    <a:pt x="41" y="397"/>
                    <a:pt x="85" y="414"/>
                    <a:pt x="145" y="414"/>
                  </a:cubicBezTo>
                  <a:cubicBezTo>
                    <a:pt x="222" y="414"/>
                    <a:pt x="324" y="386"/>
                    <a:pt x="434" y="337"/>
                  </a:cubicBezTo>
                  <a:cubicBezTo>
                    <a:pt x="651" y="250"/>
                    <a:pt x="781" y="120"/>
                    <a:pt x="738" y="55"/>
                  </a:cubicBezTo>
                  <a:cubicBezTo>
                    <a:pt x="728" y="17"/>
                    <a:pt x="685" y="0"/>
                    <a:pt x="62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973;p67"/>
            <p:cNvSpPr/>
            <p:nvPr/>
          </p:nvSpPr>
          <p:spPr>
            <a:xfrm>
              <a:off x="7403848" y="4627305"/>
              <a:ext cx="120883" cy="64388"/>
            </a:xfrm>
            <a:custGeom>
              <a:avLst/>
              <a:gdLst/>
              <a:ahLst/>
              <a:cxnLst/>
              <a:rect l="l" t="t" r="r" b="b"/>
              <a:pathLst>
                <a:path w="781" h="416" extrusionOk="0">
                  <a:moveTo>
                    <a:pt x="613" y="1"/>
                  </a:moveTo>
                  <a:cubicBezTo>
                    <a:pt x="535" y="1"/>
                    <a:pt x="430" y="22"/>
                    <a:pt x="326" y="69"/>
                  </a:cubicBezTo>
                  <a:cubicBezTo>
                    <a:pt x="130" y="155"/>
                    <a:pt x="0" y="285"/>
                    <a:pt x="22" y="350"/>
                  </a:cubicBezTo>
                  <a:cubicBezTo>
                    <a:pt x="44" y="394"/>
                    <a:pt x="98" y="415"/>
                    <a:pt x="174" y="415"/>
                  </a:cubicBezTo>
                  <a:cubicBezTo>
                    <a:pt x="250" y="415"/>
                    <a:pt x="347" y="394"/>
                    <a:pt x="456" y="350"/>
                  </a:cubicBezTo>
                  <a:cubicBezTo>
                    <a:pt x="651" y="264"/>
                    <a:pt x="781" y="134"/>
                    <a:pt x="738" y="47"/>
                  </a:cubicBezTo>
                  <a:cubicBezTo>
                    <a:pt x="727" y="17"/>
                    <a:pt x="680" y="1"/>
                    <a:pt x="61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974;p67"/>
            <p:cNvSpPr/>
            <p:nvPr/>
          </p:nvSpPr>
          <p:spPr>
            <a:xfrm>
              <a:off x="7655520" y="4422686"/>
              <a:ext cx="63924" cy="115002"/>
            </a:xfrm>
            <a:custGeom>
              <a:avLst/>
              <a:gdLst/>
              <a:ahLst/>
              <a:cxnLst/>
              <a:rect l="l" t="t" r="r" b="b"/>
              <a:pathLst>
                <a:path w="413" h="743" extrusionOk="0">
                  <a:moveTo>
                    <a:pt x="332" y="1"/>
                  </a:moveTo>
                  <a:cubicBezTo>
                    <a:pt x="264" y="1"/>
                    <a:pt x="146" y="126"/>
                    <a:pt x="65" y="307"/>
                  </a:cubicBezTo>
                  <a:cubicBezTo>
                    <a:pt x="0" y="523"/>
                    <a:pt x="0" y="697"/>
                    <a:pt x="65" y="740"/>
                  </a:cubicBezTo>
                  <a:cubicBezTo>
                    <a:pt x="72" y="742"/>
                    <a:pt x="78" y="743"/>
                    <a:pt x="85" y="743"/>
                  </a:cubicBezTo>
                  <a:cubicBezTo>
                    <a:pt x="168" y="743"/>
                    <a:pt x="267" y="616"/>
                    <a:pt x="347" y="415"/>
                  </a:cubicBezTo>
                  <a:cubicBezTo>
                    <a:pt x="412" y="220"/>
                    <a:pt x="412" y="46"/>
                    <a:pt x="347" y="3"/>
                  </a:cubicBezTo>
                  <a:cubicBezTo>
                    <a:pt x="343" y="1"/>
                    <a:pt x="337" y="1"/>
                    <a:pt x="332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975;p67"/>
            <p:cNvSpPr/>
            <p:nvPr/>
          </p:nvSpPr>
          <p:spPr>
            <a:xfrm>
              <a:off x="6799602" y="4672501"/>
              <a:ext cx="121038" cy="71818"/>
            </a:xfrm>
            <a:custGeom>
              <a:avLst/>
              <a:gdLst/>
              <a:ahLst/>
              <a:cxnLst/>
              <a:rect l="l" t="t" r="r" b="b"/>
              <a:pathLst>
                <a:path w="782" h="464" extrusionOk="0">
                  <a:moveTo>
                    <a:pt x="640" y="0"/>
                  </a:moveTo>
                  <a:cubicBezTo>
                    <a:pt x="562" y="0"/>
                    <a:pt x="448" y="34"/>
                    <a:pt x="326" y="102"/>
                  </a:cubicBezTo>
                  <a:cubicBezTo>
                    <a:pt x="131" y="210"/>
                    <a:pt x="1" y="362"/>
                    <a:pt x="44" y="427"/>
                  </a:cubicBezTo>
                  <a:cubicBezTo>
                    <a:pt x="61" y="451"/>
                    <a:pt x="95" y="464"/>
                    <a:pt x="142" y="464"/>
                  </a:cubicBezTo>
                  <a:cubicBezTo>
                    <a:pt x="221" y="464"/>
                    <a:pt x="334" y="430"/>
                    <a:pt x="456" y="362"/>
                  </a:cubicBezTo>
                  <a:cubicBezTo>
                    <a:pt x="651" y="254"/>
                    <a:pt x="781" y="102"/>
                    <a:pt x="738" y="37"/>
                  </a:cubicBezTo>
                  <a:cubicBezTo>
                    <a:pt x="722" y="12"/>
                    <a:pt x="687" y="0"/>
                    <a:pt x="64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976;p67"/>
            <p:cNvSpPr/>
            <p:nvPr/>
          </p:nvSpPr>
          <p:spPr>
            <a:xfrm>
              <a:off x="6651942" y="3370492"/>
              <a:ext cx="708273" cy="603642"/>
            </a:xfrm>
            <a:custGeom>
              <a:avLst/>
              <a:gdLst/>
              <a:ahLst/>
              <a:cxnLst/>
              <a:rect l="l" t="t" r="r" b="b"/>
              <a:pathLst>
                <a:path w="4576" h="3900" extrusionOk="0">
                  <a:moveTo>
                    <a:pt x="3020" y="1"/>
                  </a:moveTo>
                  <a:cubicBezTo>
                    <a:pt x="2964" y="1"/>
                    <a:pt x="2914" y="11"/>
                    <a:pt x="2863" y="37"/>
                  </a:cubicBezTo>
                  <a:lnTo>
                    <a:pt x="2754" y="58"/>
                  </a:lnTo>
                  <a:cubicBezTo>
                    <a:pt x="2646" y="102"/>
                    <a:pt x="2581" y="188"/>
                    <a:pt x="2538" y="297"/>
                  </a:cubicBezTo>
                  <a:lnTo>
                    <a:pt x="2538" y="362"/>
                  </a:lnTo>
                  <a:cubicBezTo>
                    <a:pt x="2538" y="384"/>
                    <a:pt x="2538" y="384"/>
                    <a:pt x="2538" y="405"/>
                  </a:cubicBezTo>
                  <a:cubicBezTo>
                    <a:pt x="2538" y="427"/>
                    <a:pt x="2538" y="427"/>
                    <a:pt x="2538" y="449"/>
                  </a:cubicBezTo>
                  <a:cubicBezTo>
                    <a:pt x="2494" y="514"/>
                    <a:pt x="2429" y="579"/>
                    <a:pt x="2342" y="579"/>
                  </a:cubicBezTo>
                  <a:lnTo>
                    <a:pt x="2104" y="579"/>
                  </a:lnTo>
                  <a:cubicBezTo>
                    <a:pt x="1951" y="563"/>
                    <a:pt x="1787" y="548"/>
                    <a:pt x="1627" y="548"/>
                  </a:cubicBezTo>
                  <a:cubicBezTo>
                    <a:pt x="1561" y="548"/>
                    <a:pt x="1495" y="551"/>
                    <a:pt x="1432" y="557"/>
                  </a:cubicBezTo>
                  <a:lnTo>
                    <a:pt x="1324" y="557"/>
                  </a:lnTo>
                  <a:cubicBezTo>
                    <a:pt x="1128" y="557"/>
                    <a:pt x="933" y="600"/>
                    <a:pt x="738" y="644"/>
                  </a:cubicBezTo>
                  <a:lnTo>
                    <a:pt x="673" y="687"/>
                  </a:lnTo>
                  <a:cubicBezTo>
                    <a:pt x="586" y="709"/>
                    <a:pt x="500" y="730"/>
                    <a:pt x="435" y="774"/>
                  </a:cubicBezTo>
                  <a:cubicBezTo>
                    <a:pt x="348" y="817"/>
                    <a:pt x="283" y="882"/>
                    <a:pt x="218" y="926"/>
                  </a:cubicBezTo>
                  <a:cubicBezTo>
                    <a:pt x="196" y="947"/>
                    <a:pt x="174" y="947"/>
                    <a:pt x="174" y="969"/>
                  </a:cubicBezTo>
                  <a:cubicBezTo>
                    <a:pt x="88" y="1034"/>
                    <a:pt x="23" y="1142"/>
                    <a:pt x="1" y="1251"/>
                  </a:cubicBezTo>
                  <a:cubicBezTo>
                    <a:pt x="1" y="1251"/>
                    <a:pt x="1" y="1272"/>
                    <a:pt x="1" y="1272"/>
                  </a:cubicBezTo>
                  <a:cubicBezTo>
                    <a:pt x="1" y="1316"/>
                    <a:pt x="1" y="1359"/>
                    <a:pt x="1" y="1403"/>
                  </a:cubicBezTo>
                  <a:cubicBezTo>
                    <a:pt x="23" y="1554"/>
                    <a:pt x="88" y="1684"/>
                    <a:pt x="196" y="1771"/>
                  </a:cubicBezTo>
                  <a:lnTo>
                    <a:pt x="261" y="1815"/>
                  </a:lnTo>
                  <a:lnTo>
                    <a:pt x="326" y="1858"/>
                  </a:lnTo>
                  <a:cubicBezTo>
                    <a:pt x="651" y="2075"/>
                    <a:pt x="1085" y="2226"/>
                    <a:pt x="1128" y="2682"/>
                  </a:cubicBezTo>
                  <a:cubicBezTo>
                    <a:pt x="1128" y="3072"/>
                    <a:pt x="1302" y="3419"/>
                    <a:pt x="1627" y="3657"/>
                  </a:cubicBezTo>
                  <a:cubicBezTo>
                    <a:pt x="1900" y="3813"/>
                    <a:pt x="2208" y="3899"/>
                    <a:pt x="2535" y="3899"/>
                  </a:cubicBezTo>
                  <a:cubicBezTo>
                    <a:pt x="2572" y="3899"/>
                    <a:pt x="2609" y="3898"/>
                    <a:pt x="2646" y="3896"/>
                  </a:cubicBezTo>
                  <a:cubicBezTo>
                    <a:pt x="3340" y="3874"/>
                    <a:pt x="3969" y="3506"/>
                    <a:pt x="4315" y="2899"/>
                  </a:cubicBezTo>
                  <a:cubicBezTo>
                    <a:pt x="4554" y="2357"/>
                    <a:pt x="4576" y="1749"/>
                    <a:pt x="4359" y="1207"/>
                  </a:cubicBezTo>
                  <a:cubicBezTo>
                    <a:pt x="4337" y="1164"/>
                    <a:pt x="4315" y="1099"/>
                    <a:pt x="4294" y="1077"/>
                  </a:cubicBezTo>
                  <a:cubicBezTo>
                    <a:pt x="4294" y="1034"/>
                    <a:pt x="4272" y="1012"/>
                    <a:pt x="4250" y="969"/>
                  </a:cubicBezTo>
                  <a:cubicBezTo>
                    <a:pt x="4164" y="752"/>
                    <a:pt x="4034" y="557"/>
                    <a:pt x="3860" y="384"/>
                  </a:cubicBezTo>
                  <a:cubicBezTo>
                    <a:pt x="3773" y="275"/>
                    <a:pt x="3665" y="210"/>
                    <a:pt x="3557" y="145"/>
                  </a:cubicBezTo>
                  <a:lnTo>
                    <a:pt x="3492" y="102"/>
                  </a:lnTo>
                  <a:cubicBezTo>
                    <a:pt x="3361" y="58"/>
                    <a:pt x="3253" y="15"/>
                    <a:pt x="3145" y="15"/>
                  </a:cubicBezTo>
                  <a:cubicBezTo>
                    <a:pt x="3100" y="6"/>
                    <a:pt x="3059" y="1"/>
                    <a:pt x="3020" y="1"/>
                  </a:cubicBezTo>
                  <a:close/>
                </a:path>
              </a:pathLst>
            </a:custGeom>
            <a:solidFill>
              <a:srgbClr val="FF7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977;p67"/>
            <p:cNvSpPr/>
            <p:nvPr/>
          </p:nvSpPr>
          <p:spPr>
            <a:xfrm>
              <a:off x="6651942" y="3370492"/>
              <a:ext cx="708273" cy="603642"/>
            </a:xfrm>
            <a:custGeom>
              <a:avLst/>
              <a:gdLst/>
              <a:ahLst/>
              <a:cxnLst/>
              <a:rect l="l" t="t" r="r" b="b"/>
              <a:pathLst>
                <a:path w="4576" h="3900" extrusionOk="0">
                  <a:moveTo>
                    <a:pt x="3020" y="1"/>
                  </a:moveTo>
                  <a:cubicBezTo>
                    <a:pt x="2964" y="1"/>
                    <a:pt x="2914" y="11"/>
                    <a:pt x="2863" y="37"/>
                  </a:cubicBezTo>
                  <a:lnTo>
                    <a:pt x="2754" y="58"/>
                  </a:lnTo>
                  <a:cubicBezTo>
                    <a:pt x="2646" y="102"/>
                    <a:pt x="2581" y="188"/>
                    <a:pt x="2538" y="297"/>
                  </a:cubicBezTo>
                  <a:lnTo>
                    <a:pt x="2538" y="362"/>
                  </a:lnTo>
                  <a:cubicBezTo>
                    <a:pt x="2538" y="384"/>
                    <a:pt x="2538" y="384"/>
                    <a:pt x="2538" y="405"/>
                  </a:cubicBezTo>
                  <a:cubicBezTo>
                    <a:pt x="2538" y="427"/>
                    <a:pt x="2538" y="427"/>
                    <a:pt x="2538" y="449"/>
                  </a:cubicBezTo>
                  <a:cubicBezTo>
                    <a:pt x="2494" y="514"/>
                    <a:pt x="2429" y="579"/>
                    <a:pt x="2342" y="579"/>
                  </a:cubicBezTo>
                  <a:lnTo>
                    <a:pt x="2104" y="579"/>
                  </a:lnTo>
                  <a:cubicBezTo>
                    <a:pt x="1951" y="563"/>
                    <a:pt x="1787" y="548"/>
                    <a:pt x="1627" y="548"/>
                  </a:cubicBezTo>
                  <a:cubicBezTo>
                    <a:pt x="1561" y="548"/>
                    <a:pt x="1495" y="551"/>
                    <a:pt x="1432" y="557"/>
                  </a:cubicBezTo>
                  <a:lnTo>
                    <a:pt x="1324" y="557"/>
                  </a:lnTo>
                  <a:cubicBezTo>
                    <a:pt x="1128" y="557"/>
                    <a:pt x="933" y="600"/>
                    <a:pt x="738" y="644"/>
                  </a:cubicBezTo>
                  <a:lnTo>
                    <a:pt x="673" y="687"/>
                  </a:lnTo>
                  <a:cubicBezTo>
                    <a:pt x="586" y="709"/>
                    <a:pt x="500" y="730"/>
                    <a:pt x="435" y="774"/>
                  </a:cubicBezTo>
                  <a:cubicBezTo>
                    <a:pt x="348" y="817"/>
                    <a:pt x="283" y="882"/>
                    <a:pt x="218" y="926"/>
                  </a:cubicBezTo>
                  <a:cubicBezTo>
                    <a:pt x="196" y="947"/>
                    <a:pt x="174" y="947"/>
                    <a:pt x="174" y="969"/>
                  </a:cubicBezTo>
                  <a:cubicBezTo>
                    <a:pt x="88" y="1034"/>
                    <a:pt x="23" y="1142"/>
                    <a:pt x="1" y="1251"/>
                  </a:cubicBezTo>
                  <a:cubicBezTo>
                    <a:pt x="1" y="1251"/>
                    <a:pt x="1" y="1272"/>
                    <a:pt x="1" y="1272"/>
                  </a:cubicBezTo>
                  <a:cubicBezTo>
                    <a:pt x="1" y="1316"/>
                    <a:pt x="1" y="1359"/>
                    <a:pt x="1" y="1403"/>
                  </a:cubicBezTo>
                  <a:cubicBezTo>
                    <a:pt x="23" y="1554"/>
                    <a:pt x="88" y="1684"/>
                    <a:pt x="196" y="1771"/>
                  </a:cubicBezTo>
                  <a:lnTo>
                    <a:pt x="261" y="1815"/>
                  </a:lnTo>
                  <a:lnTo>
                    <a:pt x="326" y="1858"/>
                  </a:lnTo>
                  <a:cubicBezTo>
                    <a:pt x="651" y="2075"/>
                    <a:pt x="1085" y="2226"/>
                    <a:pt x="1128" y="2682"/>
                  </a:cubicBezTo>
                  <a:cubicBezTo>
                    <a:pt x="1128" y="3072"/>
                    <a:pt x="1302" y="3419"/>
                    <a:pt x="1627" y="3657"/>
                  </a:cubicBezTo>
                  <a:cubicBezTo>
                    <a:pt x="1900" y="3813"/>
                    <a:pt x="2208" y="3899"/>
                    <a:pt x="2535" y="3899"/>
                  </a:cubicBezTo>
                  <a:cubicBezTo>
                    <a:pt x="2572" y="3899"/>
                    <a:pt x="2609" y="3898"/>
                    <a:pt x="2646" y="3896"/>
                  </a:cubicBezTo>
                  <a:cubicBezTo>
                    <a:pt x="3340" y="3874"/>
                    <a:pt x="3969" y="3506"/>
                    <a:pt x="4315" y="2899"/>
                  </a:cubicBezTo>
                  <a:cubicBezTo>
                    <a:pt x="4554" y="2357"/>
                    <a:pt x="4576" y="1749"/>
                    <a:pt x="4359" y="1207"/>
                  </a:cubicBezTo>
                  <a:cubicBezTo>
                    <a:pt x="4337" y="1164"/>
                    <a:pt x="4315" y="1099"/>
                    <a:pt x="4294" y="1077"/>
                  </a:cubicBezTo>
                  <a:cubicBezTo>
                    <a:pt x="4294" y="1034"/>
                    <a:pt x="4272" y="1012"/>
                    <a:pt x="4250" y="969"/>
                  </a:cubicBezTo>
                  <a:cubicBezTo>
                    <a:pt x="4164" y="752"/>
                    <a:pt x="4034" y="557"/>
                    <a:pt x="3860" y="384"/>
                  </a:cubicBezTo>
                  <a:cubicBezTo>
                    <a:pt x="3773" y="275"/>
                    <a:pt x="3665" y="210"/>
                    <a:pt x="3557" y="145"/>
                  </a:cubicBezTo>
                  <a:lnTo>
                    <a:pt x="3492" y="102"/>
                  </a:lnTo>
                  <a:cubicBezTo>
                    <a:pt x="3361" y="58"/>
                    <a:pt x="3253" y="15"/>
                    <a:pt x="3145" y="15"/>
                  </a:cubicBezTo>
                  <a:cubicBezTo>
                    <a:pt x="3100" y="6"/>
                    <a:pt x="3059" y="1"/>
                    <a:pt x="302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978;p67"/>
            <p:cNvSpPr/>
            <p:nvPr/>
          </p:nvSpPr>
          <p:spPr>
            <a:xfrm>
              <a:off x="6685530" y="3644607"/>
              <a:ext cx="204929" cy="87296"/>
            </a:xfrm>
            <a:custGeom>
              <a:avLst/>
              <a:gdLst/>
              <a:ahLst/>
              <a:cxnLst/>
              <a:rect l="l" t="t" r="r" b="b"/>
              <a:pathLst>
                <a:path w="1324" h="564" extrusionOk="0">
                  <a:moveTo>
                    <a:pt x="1" y="0"/>
                  </a:moveTo>
                  <a:lnTo>
                    <a:pt x="44" y="44"/>
                  </a:lnTo>
                  <a:cubicBezTo>
                    <a:pt x="499" y="87"/>
                    <a:pt x="955" y="260"/>
                    <a:pt x="1302" y="564"/>
                  </a:cubicBezTo>
                  <a:lnTo>
                    <a:pt x="1323" y="542"/>
                  </a:lnTo>
                  <a:cubicBezTo>
                    <a:pt x="955" y="217"/>
                    <a:pt x="478" y="2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979;p67"/>
            <p:cNvSpPr/>
            <p:nvPr/>
          </p:nvSpPr>
          <p:spPr>
            <a:xfrm>
              <a:off x="6651942" y="3560717"/>
              <a:ext cx="342528" cy="181247"/>
            </a:xfrm>
            <a:custGeom>
              <a:avLst/>
              <a:gdLst/>
              <a:ahLst/>
              <a:cxnLst/>
              <a:rect l="l" t="t" r="r" b="b"/>
              <a:pathLst>
                <a:path w="2213" h="1171" extrusionOk="0">
                  <a:moveTo>
                    <a:pt x="23" y="0"/>
                  </a:moveTo>
                  <a:cubicBezTo>
                    <a:pt x="1" y="22"/>
                    <a:pt x="1" y="43"/>
                    <a:pt x="23" y="43"/>
                  </a:cubicBezTo>
                  <a:cubicBezTo>
                    <a:pt x="868" y="87"/>
                    <a:pt x="1670" y="499"/>
                    <a:pt x="2191" y="1171"/>
                  </a:cubicBezTo>
                  <a:lnTo>
                    <a:pt x="2212" y="1149"/>
                  </a:lnTo>
                  <a:cubicBezTo>
                    <a:pt x="1692" y="455"/>
                    <a:pt x="890" y="43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980;p67"/>
            <p:cNvSpPr/>
            <p:nvPr/>
          </p:nvSpPr>
          <p:spPr>
            <a:xfrm>
              <a:off x="6682279" y="3513663"/>
              <a:ext cx="325657" cy="174592"/>
            </a:xfrm>
            <a:custGeom>
              <a:avLst/>
              <a:gdLst/>
              <a:ahLst/>
              <a:cxnLst/>
              <a:rect l="l" t="t" r="r" b="b"/>
              <a:pathLst>
                <a:path w="2104" h="1128" extrusionOk="0">
                  <a:moveTo>
                    <a:pt x="43" y="1"/>
                  </a:moveTo>
                  <a:cubicBezTo>
                    <a:pt x="22" y="1"/>
                    <a:pt x="0" y="22"/>
                    <a:pt x="0" y="44"/>
                  </a:cubicBezTo>
                  <a:cubicBezTo>
                    <a:pt x="781" y="174"/>
                    <a:pt x="1518" y="543"/>
                    <a:pt x="2060" y="1128"/>
                  </a:cubicBezTo>
                  <a:lnTo>
                    <a:pt x="2103" y="1106"/>
                  </a:lnTo>
                  <a:cubicBezTo>
                    <a:pt x="1539" y="521"/>
                    <a:pt x="824" y="13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981;p67"/>
            <p:cNvSpPr/>
            <p:nvPr/>
          </p:nvSpPr>
          <p:spPr>
            <a:xfrm>
              <a:off x="6752704" y="3466765"/>
              <a:ext cx="325657" cy="238361"/>
            </a:xfrm>
            <a:custGeom>
              <a:avLst/>
              <a:gdLst/>
              <a:ahLst/>
              <a:cxnLst/>
              <a:rect l="l" t="t" r="r" b="b"/>
              <a:pathLst>
                <a:path w="2104" h="1540" extrusionOk="0">
                  <a:moveTo>
                    <a:pt x="0" y="0"/>
                  </a:moveTo>
                  <a:lnTo>
                    <a:pt x="0" y="43"/>
                  </a:lnTo>
                  <a:cubicBezTo>
                    <a:pt x="868" y="217"/>
                    <a:pt x="1626" y="759"/>
                    <a:pt x="2082" y="1539"/>
                  </a:cubicBezTo>
                  <a:lnTo>
                    <a:pt x="2103" y="1518"/>
                  </a:lnTo>
                  <a:cubicBezTo>
                    <a:pt x="1670" y="737"/>
                    <a:pt x="889" y="174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982;p67"/>
            <p:cNvSpPr/>
            <p:nvPr/>
          </p:nvSpPr>
          <p:spPr>
            <a:xfrm>
              <a:off x="6860121" y="3453299"/>
              <a:ext cx="295475" cy="248422"/>
            </a:xfrm>
            <a:custGeom>
              <a:avLst/>
              <a:gdLst/>
              <a:ahLst/>
              <a:cxnLst/>
              <a:rect l="l" t="t" r="r" b="b"/>
              <a:pathLst>
                <a:path w="1909" h="1605" extrusionOk="0">
                  <a:moveTo>
                    <a:pt x="0" y="0"/>
                  </a:moveTo>
                  <a:cubicBezTo>
                    <a:pt x="759" y="347"/>
                    <a:pt x="1409" y="911"/>
                    <a:pt x="1865" y="1605"/>
                  </a:cubicBezTo>
                  <a:lnTo>
                    <a:pt x="1908" y="1583"/>
                  </a:lnTo>
                  <a:cubicBezTo>
                    <a:pt x="1453" y="911"/>
                    <a:pt x="824" y="369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983;p67"/>
            <p:cNvSpPr/>
            <p:nvPr/>
          </p:nvSpPr>
          <p:spPr>
            <a:xfrm>
              <a:off x="6990911" y="3459955"/>
              <a:ext cx="225050" cy="322407"/>
            </a:xfrm>
            <a:custGeom>
              <a:avLst/>
              <a:gdLst/>
              <a:ahLst/>
              <a:cxnLst/>
              <a:rect l="l" t="t" r="r" b="b"/>
              <a:pathLst>
                <a:path w="1454" h="2083" extrusionOk="0">
                  <a:moveTo>
                    <a:pt x="1" y="1"/>
                  </a:moveTo>
                  <a:cubicBezTo>
                    <a:pt x="803" y="391"/>
                    <a:pt x="1323" y="1193"/>
                    <a:pt x="1410" y="2082"/>
                  </a:cubicBezTo>
                  <a:lnTo>
                    <a:pt x="1453" y="2082"/>
                  </a:lnTo>
                  <a:cubicBezTo>
                    <a:pt x="1367" y="1193"/>
                    <a:pt x="868" y="413"/>
                    <a:pt x="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984;p67"/>
            <p:cNvSpPr/>
            <p:nvPr/>
          </p:nvSpPr>
          <p:spPr>
            <a:xfrm>
              <a:off x="7051275" y="3423117"/>
              <a:ext cx="204929" cy="345779"/>
            </a:xfrm>
            <a:custGeom>
              <a:avLst/>
              <a:gdLst/>
              <a:ahLst/>
              <a:cxnLst/>
              <a:rect l="l" t="t" r="r" b="b"/>
              <a:pathLst>
                <a:path w="1324" h="2234" extrusionOk="0">
                  <a:moveTo>
                    <a:pt x="1" y="0"/>
                  </a:moveTo>
                  <a:cubicBezTo>
                    <a:pt x="1" y="22"/>
                    <a:pt x="1" y="44"/>
                    <a:pt x="1" y="44"/>
                  </a:cubicBezTo>
                  <a:cubicBezTo>
                    <a:pt x="651" y="607"/>
                    <a:pt x="1107" y="1388"/>
                    <a:pt x="1280" y="2233"/>
                  </a:cubicBezTo>
                  <a:lnTo>
                    <a:pt x="1323" y="2233"/>
                  </a:lnTo>
                  <a:cubicBezTo>
                    <a:pt x="1150" y="1366"/>
                    <a:pt x="673" y="564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985;p67"/>
            <p:cNvSpPr/>
            <p:nvPr/>
          </p:nvSpPr>
          <p:spPr>
            <a:xfrm>
              <a:off x="7088267" y="3376064"/>
              <a:ext cx="201524" cy="433074"/>
            </a:xfrm>
            <a:custGeom>
              <a:avLst/>
              <a:gdLst/>
              <a:ahLst/>
              <a:cxnLst/>
              <a:rect l="l" t="t" r="r" b="b"/>
              <a:pathLst>
                <a:path w="1302" h="2798" extrusionOk="0">
                  <a:moveTo>
                    <a:pt x="44" y="1"/>
                  </a:moveTo>
                  <a:lnTo>
                    <a:pt x="0" y="22"/>
                  </a:lnTo>
                  <a:cubicBezTo>
                    <a:pt x="803" y="716"/>
                    <a:pt x="1236" y="1735"/>
                    <a:pt x="1215" y="2797"/>
                  </a:cubicBezTo>
                  <a:lnTo>
                    <a:pt x="1258" y="2797"/>
                  </a:lnTo>
                  <a:cubicBezTo>
                    <a:pt x="1301" y="1735"/>
                    <a:pt x="846" y="694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986;p67"/>
            <p:cNvSpPr/>
            <p:nvPr/>
          </p:nvSpPr>
          <p:spPr>
            <a:xfrm>
              <a:off x="7192279" y="3389530"/>
              <a:ext cx="110977" cy="406143"/>
            </a:xfrm>
            <a:custGeom>
              <a:avLst/>
              <a:gdLst/>
              <a:ahLst/>
              <a:cxnLst/>
              <a:rect l="l" t="t" r="r" b="b"/>
              <a:pathLst>
                <a:path w="717" h="2624" extrusionOk="0">
                  <a:moveTo>
                    <a:pt x="1" y="0"/>
                  </a:moveTo>
                  <a:cubicBezTo>
                    <a:pt x="456" y="781"/>
                    <a:pt x="673" y="1692"/>
                    <a:pt x="608" y="2624"/>
                  </a:cubicBezTo>
                  <a:lnTo>
                    <a:pt x="651" y="2624"/>
                  </a:lnTo>
                  <a:cubicBezTo>
                    <a:pt x="716" y="1713"/>
                    <a:pt x="521" y="803"/>
                    <a:pt x="66" y="2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987;p67"/>
            <p:cNvSpPr/>
            <p:nvPr/>
          </p:nvSpPr>
          <p:spPr>
            <a:xfrm>
              <a:off x="7306352" y="3523724"/>
              <a:ext cx="33742" cy="298880"/>
            </a:xfrm>
            <a:custGeom>
              <a:avLst/>
              <a:gdLst/>
              <a:ahLst/>
              <a:cxnLst/>
              <a:rect l="l" t="t" r="r" b="b"/>
              <a:pathLst>
                <a:path w="218" h="1931" extrusionOk="0">
                  <a:moveTo>
                    <a:pt x="22" y="1"/>
                  </a:moveTo>
                  <a:cubicBezTo>
                    <a:pt x="196" y="629"/>
                    <a:pt x="174" y="1301"/>
                    <a:pt x="1" y="1930"/>
                  </a:cubicBezTo>
                  <a:lnTo>
                    <a:pt x="44" y="1930"/>
                  </a:lnTo>
                  <a:cubicBezTo>
                    <a:pt x="196" y="1388"/>
                    <a:pt x="218" y="803"/>
                    <a:pt x="131" y="239"/>
                  </a:cubicBezTo>
                  <a:cubicBezTo>
                    <a:pt x="109" y="196"/>
                    <a:pt x="87" y="131"/>
                    <a:pt x="66" y="109"/>
                  </a:cubicBezTo>
                  <a:cubicBezTo>
                    <a:pt x="66" y="66"/>
                    <a:pt x="44" y="44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988;p67"/>
            <p:cNvSpPr/>
            <p:nvPr/>
          </p:nvSpPr>
          <p:spPr>
            <a:xfrm>
              <a:off x="6668813" y="3688101"/>
              <a:ext cx="1030370" cy="694188"/>
            </a:xfrm>
            <a:custGeom>
              <a:avLst/>
              <a:gdLst/>
              <a:ahLst/>
              <a:cxnLst/>
              <a:rect l="l" t="t" r="r" b="b"/>
              <a:pathLst>
                <a:path w="6657" h="4485" extrusionOk="0">
                  <a:moveTo>
                    <a:pt x="2255" y="1"/>
                  </a:moveTo>
                  <a:cubicBezTo>
                    <a:pt x="1887" y="23"/>
                    <a:pt x="1496" y="88"/>
                    <a:pt x="1128" y="131"/>
                  </a:cubicBezTo>
                  <a:lnTo>
                    <a:pt x="1019" y="153"/>
                  </a:lnTo>
                  <a:lnTo>
                    <a:pt x="824" y="196"/>
                  </a:lnTo>
                  <a:cubicBezTo>
                    <a:pt x="542" y="239"/>
                    <a:pt x="217" y="218"/>
                    <a:pt x="87" y="521"/>
                  </a:cubicBezTo>
                  <a:cubicBezTo>
                    <a:pt x="0" y="760"/>
                    <a:pt x="22" y="1020"/>
                    <a:pt x="196" y="1193"/>
                  </a:cubicBezTo>
                  <a:cubicBezTo>
                    <a:pt x="282" y="1324"/>
                    <a:pt x="434" y="1389"/>
                    <a:pt x="521" y="1519"/>
                  </a:cubicBezTo>
                  <a:lnTo>
                    <a:pt x="564" y="1562"/>
                  </a:lnTo>
                  <a:cubicBezTo>
                    <a:pt x="607" y="1627"/>
                    <a:pt x="651" y="1714"/>
                    <a:pt x="672" y="1779"/>
                  </a:cubicBezTo>
                  <a:cubicBezTo>
                    <a:pt x="738" y="1952"/>
                    <a:pt x="759" y="2126"/>
                    <a:pt x="803" y="2299"/>
                  </a:cubicBezTo>
                  <a:cubicBezTo>
                    <a:pt x="803" y="2299"/>
                    <a:pt x="803" y="2321"/>
                    <a:pt x="803" y="2321"/>
                  </a:cubicBezTo>
                  <a:cubicBezTo>
                    <a:pt x="824" y="2386"/>
                    <a:pt x="846" y="2451"/>
                    <a:pt x="868" y="2516"/>
                  </a:cubicBezTo>
                  <a:cubicBezTo>
                    <a:pt x="911" y="2624"/>
                    <a:pt x="933" y="2711"/>
                    <a:pt x="976" y="2798"/>
                  </a:cubicBezTo>
                  <a:cubicBezTo>
                    <a:pt x="1041" y="2906"/>
                    <a:pt x="1106" y="3015"/>
                    <a:pt x="1193" y="3123"/>
                  </a:cubicBezTo>
                  <a:lnTo>
                    <a:pt x="1236" y="3188"/>
                  </a:lnTo>
                  <a:cubicBezTo>
                    <a:pt x="1345" y="3318"/>
                    <a:pt x="1453" y="3448"/>
                    <a:pt x="1583" y="3557"/>
                  </a:cubicBezTo>
                  <a:cubicBezTo>
                    <a:pt x="1583" y="3578"/>
                    <a:pt x="1605" y="3600"/>
                    <a:pt x="1626" y="3622"/>
                  </a:cubicBezTo>
                  <a:cubicBezTo>
                    <a:pt x="1735" y="3708"/>
                    <a:pt x="1843" y="3795"/>
                    <a:pt x="1973" y="3882"/>
                  </a:cubicBezTo>
                  <a:lnTo>
                    <a:pt x="2038" y="3925"/>
                  </a:lnTo>
                  <a:lnTo>
                    <a:pt x="2060" y="3925"/>
                  </a:lnTo>
                  <a:cubicBezTo>
                    <a:pt x="2125" y="3969"/>
                    <a:pt x="2190" y="4012"/>
                    <a:pt x="2277" y="4055"/>
                  </a:cubicBezTo>
                  <a:cubicBezTo>
                    <a:pt x="2342" y="4099"/>
                    <a:pt x="2429" y="4142"/>
                    <a:pt x="2515" y="4164"/>
                  </a:cubicBezTo>
                  <a:cubicBezTo>
                    <a:pt x="2797" y="4294"/>
                    <a:pt x="3079" y="4359"/>
                    <a:pt x="3383" y="4424"/>
                  </a:cubicBezTo>
                  <a:lnTo>
                    <a:pt x="3469" y="4424"/>
                  </a:lnTo>
                  <a:cubicBezTo>
                    <a:pt x="3772" y="4462"/>
                    <a:pt x="4089" y="4485"/>
                    <a:pt x="4408" y="4485"/>
                  </a:cubicBezTo>
                  <a:cubicBezTo>
                    <a:pt x="4637" y="4485"/>
                    <a:pt x="4868" y="4473"/>
                    <a:pt x="5095" y="4446"/>
                  </a:cubicBezTo>
                  <a:cubicBezTo>
                    <a:pt x="5442" y="4446"/>
                    <a:pt x="5789" y="4337"/>
                    <a:pt x="6071" y="4142"/>
                  </a:cubicBezTo>
                  <a:cubicBezTo>
                    <a:pt x="6114" y="4120"/>
                    <a:pt x="6136" y="4099"/>
                    <a:pt x="6179" y="4055"/>
                  </a:cubicBezTo>
                  <a:lnTo>
                    <a:pt x="6244" y="3990"/>
                  </a:lnTo>
                  <a:cubicBezTo>
                    <a:pt x="6440" y="3752"/>
                    <a:pt x="6570" y="3448"/>
                    <a:pt x="6591" y="3145"/>
                  </a:cubicBezTo>
                  <a:cubicBezTo>
                    <a:pt x="6656" y="2234"/>
                    <a:pt x="6244" y="1345"/>
                    <a:pt x="5507" y="803"/>
                  </a:cubicBezTo>
                  <a:cubicBezTo>
                    <a:pt x="5377" y="716"/>
                    <a:pt x="5225" y="630"/>
                    <a:pt x="5095" y="543"/>
                  </a:cubicBezTo>
                  <a:cubicBezTo>
                    <a:pt x="5030" y="500"/>
                    <a:pt x="4987" y="478"/>
                    <a:pt x="4922" y="456"/>
                  </a:cubicBezTo>
                  <a:cubicBezTo>
                    <a:pt x="4488" y="261"/>
                    <a:pt x="4033" y="109"/>
                    <a:pt x="3578" y="66"/>
                  </a:cubicBezTo>
                  <a:lnTo>
                    <a:pt x="3469" y="44"/>
                  </a:lnTo>
                  <a:cubicBezTo>
                    <a:pt x="3296" y="23"/>
                    <a:pt x="3122" y="1"/>
                    <a:pt x="29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989;p67"/>
            <p:cNvSpPr/>
            <p:nvPr/>
          </p:nvSpPr>
          <p:spPr>
            <a:xfrm>
              <a:off x="7098328" y="3759454"/>
              <a:ext cx="355839" cy="613393"/>
            </a:xfrm>
            <a:custGeom>
              <a:avLst/>
              <a:gdLst/>
              <a:ahLst/>
              <a:cxnLst/>
              <a:rect l="l" t="t" r="r" b="b"/>
              <a:pathLst>
                <a:path w="2299" h="3963" extrusionOk="0">
                  <a:moveTo>
                    <a:pt x="1952" y="1"/>
                  </a:moveTo>
                  <a:cubicBezTo>
                    <a:pt x="1892" y="1"/>
                    <a:pt x="1833" y="6"/>
                    <a:pt x="1778" y="17"/>
                  </a:cubicBezTo>
                  <a:cubicBezTo>
                    <a:pt x="1496" y="39"/>
                    <a:pt x="1258" y="190"/>
                    <a:pt x="1085" y="407"/>
                  </a:cubicBezTo>
                  <a:cubicBezTo>
                    <a:pt x="933" y="624"/>
                    <a:pt x="911" y="906"/>
                    <a:pt x="998" y="1144"/>
                  </a:cubicBezTo>
                  <a:cubicBezTo>
                    <a:pt x="803" y="1144"/>
                    <a:pt x="586" y="1209"/>
                    <a:pt x="412" y="1339"/>
                  </a:cubicBezTo>
                  <a:cubicBezTo>
                    <a:pt x="239" y="1513"/>
                    <a:pt x="152" y="1730"/>
                    <a:pt x="152" y="1968"/>
                  </a:cubicBezTo>
                  <a:cubicBezTo>
                    <a:pt x="174" y="2185"/>
                    <a:pt x="282" y="2380"/>
                    <a:pt x="477" y="2489"/>
                  </a:cubicBezTo>
                  <a:cubicBezTo>
                    <a:pt x="1" y="2770"/>
                    <a:pt x="87" y="3464"/>
                    <a:pt x="608" y="3616"/>
                  </a:cubicBezTo>
                  <a:cubicBezTo>
                    <a:pt x="586" y="3724"/>
                    <a:pt x="586" y="3854"/>
                    <a:pt x="608" y="3963"/>
                  </a:cubicBezTo>
                  <a:lnTo>
                    <a:pt x="694" y="3963"/>
                  </a:lnTo>
                  <a:cubicBezTo>
                    <a:pt x="629" y="3854"/>
                    <a:pt x="629" y="3724"/>
                    <a:pt x="694" y="3594"/>
                  </a:cubicBezTo>
                  <a:cubicBezTo>
                    <a:pt x="694" y="3594"/>
                    <a:pt x="694" y="3594"/>
                    <a:pt x="694" y="3573"/>
                  </a:cubicBezTo>
                  <a:cubicBezTo>
                    <a:pt x="694" y="3573"/>
                    <a:pt x="673" y="3551"/>
                    <a:pt x="673" y="3551"/>
                  </a:cubicBezTo>
                  <a:cubicBezTo>
                    <a:pt x="109" y="3486"/>
                    <a:pt x="22" y="2705"/>
                    <a:pt x="564" y="2510"/>
                  </a:cubicBezTo>
                  <a:cubicBezTo>
                    <a:pt x="564" y="2510"/>
                    <a:pt x="586" y="2489"/>
                    <a:pt x="586" y="2467"/>
                  </a:cubicBezTo>
                  <a:cubicBezTo>
                    <a:pt x="586" y="2467"/>
                    <a:pt x="564" y="2445"/>
                    <a:pt x="564" y="2445"/>
                  </a:cubicBezTo>
                  <a:cubicBezTo>
                    <a:pt x="369" y="2358"/>
                    <a:pt x="217" y="2163"/>
                    <a:pt x="217" y="1947"/>
                  </a:cubicBezTo>
                  <a:cubicBezTo>
                    <a:pt x="217" y="1730"/>
                    <a:pt x="304" y="1535"/>
                    <a:pt x="456" y="1383"/>
                  </a:cubicBezTo>
                  <a:cubicBezTo>
                    <a:pt x="629" y="1253"/>
                    <a:pt x="846" y="1188"/>
                    <a:pt x="1063" y="1188"/>
                  </a:cubicBezTo>
                  <a:lnTo>
                    <a:pt x="1085" y="1188"/>
                  </a:lnTo>
                  <a:cubicBezTo>
                    <a:pt x="1085" y="1166"/>
                    <a:pt x="1085" y="1166"/>
                    <a:pt x="1085" y="1144"/>
                  </a:cubicBezTo>
                  <a:cubicBezTo>
                    <a:pt x="976" y="928"/>
                    <a:pt x="976" y="646"/>
                    <a:pt x="1150" y="429"/>
                  </a:cubicBezTo>
                  <a:cubicBezTo>
                    <a:pt x="1301" y="234"/>
                    <a:pt x="1518" y="104"/>
                    <a:pt x="1778" y="60"/>
                  </a:cubicBezTo>
                  <a:cubicBezTo>
                    <a:pt x="1865" y="49"/>
                    <a:pt x="1952" y="44"/>
                    <a:pt x="2038" y="44"/>
                  </a:cubicBezTo>
                  <a:cubicBezTo>
                    <a:pt x="2125" y="44"/>
                    <a:pt x="2212" y="49"/>
                    <a:pt x="2299" y="60"/>
                  </a:cubicBezTo>
                  <a:cubicBezTo>
                    <a:pt x="2267" y="29"/>
                    <a:pt x="2224" y="8"/>
                    <a:pt x="2177" y="8"/>
                  </a:cubicBezTo>
                  <a:cubicBezTo>
                    <a:pt x="2160" y="8"/>
                    <a:pt x="2143" y="11"/>
                    <a:pt x="2125" y="17"/>
                  </a:cubicBezTo>
                  <a:cubicBezTo>
                    <a:pt x="2071" y="6"/>
                    <a:pt x="2011" y="1"/>
                    <a:pt x="1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990;p67"/>
            <p:cNvSpPr/>
            <p:nvPr/>
          </p:nvSpPr>
          <p:spPr>
            <a:xfrm>
              <a:off x="6947263" y="3691506"/>
              <a:ext cx="278759" cy="600856"/>
            </a:xfrm>
            <a:custGeom>
              <a:avLst/>
              <a:gdLst/>
              <a:ahLst/>
              <a:cxnLst/>
              <a:rect l="l" t="t" r="r" b="b"/>
              <a:pathLst>
                <a:path w="1801" h="3882" extrusionOk="0">
                  <a:moveTo>
                    <a:pt x="1692" y="1"/>
                  </a:moveTo>
                  <a:cubicBezTo>
                    <a:pt x="1649" y="22"/>
                    <a:pt x="1605" y="66"/>
                    <a:pt x="1584" y="109"/>
                  </a:cubicBezTo>
                  <a:cubicBezTo>
                    <a:pt x="1410" y="304"/>
                    <a:pt x="1323" y="564"/>
                    <a:pt x="1367" y="825"/>
                  </a:cubicBezTo>
                  <a:cubicBezTo>
                    <a:pt x="1305" y="810"/>
                    <a:pt x="1245" y="803"/>
                    <a:pt x="1186" y="803"/>
                  </a:cubicBezTo>
                  <a:cubicBezTo>
                    <a:pt x="629" y="803"/>
                    <a:pt x="249" y="1422"/>
                    <a:pt x="543" y="1952"/>
                  </a:cubicBezTo>
                  <a:cubicBezTo>
                    <a:pt x="283" y="2039"/>
                    <a:pt x="109" y="2234"/>
                    <a:pt x="44" y="2494"/>
                  </a:cubicBezTo>
                  <a:cubicBezTo>
                    <a:pt x="1" y="2754"/>
                    <a:pt x="109" y="2993"/>
                    <a:pt x="304" y="3144"/>
                  </a:cubicBezTo>
                  <a:cubicBezTo>
                    <a:pt x="218" y="3231"/>
                    <a:pt x="174" y="3339"/>
                    <a:pt x="174" y="3470"/>
                  </a:cubicBezTo>
                  <a:cubicBezTo>
                    <a:pt x="153" y="3600"/>
                    <a:pt x="153" y="3730"/>
                    <a:pt x="174" y="3838"/>
                  </a:cubicBezTo>
                  <a:cubicBezTo>
                    <a:pt x="196" y="3860"/>
                    <a:pt x="218" y="3881"/>
                    <a:pt x="239" y="3881"/>
                  </a:cubicBezTo>
                  <a:cubicBezTo>
                    <a:pt x="218" y="3751"/>
                    <a:pt x="196" y="3621"/>
                    <a:pt x="218" y="3491"/>
                  </a:cubicBezTo>
                  <a:cubicBezTo>
                    <a:pt x="239" y="3361"/>
                    <a:pt x="283" y="3209"/>
                    <a:pt x="369" y="3166"/>
                  </a:cubicBezTo>
                  <a:cubicBezTo>
                    <a:pt x="391" y="3166"/>
                    <a:pt x="391" y="3144"/>
                    <a:pt x="391" y="3144"/>
                  </a:cubicBezTo>
                  <a:cubicBezTo>
                    <a:pt x="391" y="3123"/>
                    <a:pt x="391" y="3123"/>
                    <a:pt x="391" y="3101"/>
                  </a:cubicBezTo>
                  <a:cubicBezTo>
                    <a:pt x="174" y="2993"/>
                    <a:pt x="44" y="2754"/>
                    <a:pt x="88" y="2516"/>
                  </a:cubicBezTo>
                  <a:cubicBezTo>
                    <a:pt x="131" y="2255"/>
                    <a:pt x="326" y="2060"/>
                    <a:pt x="586" y="2017"/>
                  </a:cubicBezTo>
                  <a:cubicBezTo>
                    <a:pt x="586" y="2017"/>
                    <a:pt x="608" y="1995"/>
                    <a:pt x="608" y="1995"/>
                  </a:cubicBezTo>
                  <a:cubicBezTo>
                    <a:pt x="608" y="1974"/>
                    <a:pt x="608" y="1974"/>
                    <a:pt x="608" y="1952"/>
                  </a:cubicBezTo>
                  <a:cubicBezTo>
                    <a:pt x="282" y="1472"/>
                    <a:pt x="652" y="857"/>
                    <a:pt x="1177" y="857"/>
                  </a:cubicBezTo>
                  <a:cubicBezTo>
                    <a:pt x="1245" y="857"/>
                    <a:pt x="1316" y="867"/>
                    <a:pt x="1388" y="890"/>
                  </a:cubicBezTo>
                  <a:cubicBezTo>
                    <a:pt x="1399" y="900"/>
                    <a:pt x="1405" y="906"/>
                    <a:pt x="1410" y="906"/>
                  </a:cubicBezTo>
                  <a:cubicBezTo>
                    <a:pt x="1416" y="906"/>
                    <a:pt x="1421" y="900"/>
                    <a:pt x="1432" y="890"/>
                  </a:cubicBezTo>
                  <a:cubicBezTo>
                    <a:pt x="1432" y="890"/>
                    <a:pt x="1432" y="868"/>
                    <a:pt x="1432" y="868"/>
                  </a:cubicBezTo>
                  <a:cubicBezTo>
                    <a:pt x="1367" y="608"/>
                    <a:pt x="1432" y="348"/>
                    <a:pt x="1605" y="152"/>
                  </a:cubicBezTo>
                  <a:cubicBezTo>
                    <a:pt x="1649" y="87"/>
                    <a:pt x="1714" y="44"/>
                    <a:pt x="1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991;p67"/>
            <p:cNvSpPr/>
            <p:nvPr/>
          </p:nvSpPr>
          <p:spPr>
            <a:xfrm>
              <a:off x="6792947" y="3688101"/>
              <a:ext cx="238361" cy="389426"/>
            </a:xfrm>
            <a:custGeom>
              <a:avLst/>
              <a:gdLst/>
              <a:ahLst/>
              <a:cxnLst/>
              <a:rect l="l" t="t" r="r" b="b"/>
              <a:pathLst>
                <a:path w="1540" h="2516" extrusionOk="0">
                  <a:moveTo>
                    <a:pt x="1453" y="1"/>
                  </a:moveTo>
                  <a:cubicBezTo>
                    <a:pt x="1345" y="153"/>
                    <a:pt x="1280" y="305"/>
                    <a:pt x="1258" y="478"/>
                  </a:cubicBezTo>
                  <a:cubicBezTo>
                    <a:pt x="1020" y="521"/>
                    <a:pt x="803" y="673"/>
                    <a:pt x="694" y="868"/>
                  </a:cubicBezTo>
                  <a:cubicBezTo>
                    <a:pt x="586" y="1085"/>
                    <a:pt x="564" y="1324"/>
                    <a:pt x="651" y="1540"/>
                  </a:cubicBezTo>
                  <a:cubicBezTo>
                    <a:pt x="347" y="1627"/>
                    <a:pt x="131" y="1866"/>
                    <a:pt x="22" y="2147"/>
                  </a:cubicBezTo>
                  <a:cubicBezTo>
                    <a:pt x="22" y="2191"/>
                    <a:pt x="1" y="2256"/>
                    <a:pt x="1" y="2299"/>
                  </a:cubicBezTo>
                  <a:cubicBezTo>
                    <a:pt x="1" y="2299"/>
                    <a:pt x="1" y="2321"/>
                    <a:pt x="1" y="2321"/>
                  </a:cubicBezTo>
                  <a:cubicBezTo>
                    <a:pt x="22" y="2386"/>
                    <a:pt x="44" y="2451"/>
                    <a:pt x="66" y="2516"/>
                  </a:cubicBezTo>
                  <a:cubicBezTo>
                    <a:pt x="44" y="2408"/>
                    <a:pt x="44" y="2277"/>
                    <a:pt x="87" y="2169"/>
                  </a:cubicBezTo>
                  <a:cubicBezTo>
                    <a:pt x="174" y="1887"/>
                    <a:pt x="413" y="1670"/>
                    <a:pt x="694" y="1605"/>
                  </a:cubicBezTo>
                  <a:cubicBezTo>
                    <a:pt x="694" y="1605"/>
                    <a:pt x="716" y="1584"/>
                    <a:pt x="716" y="1584"/>
                  </a:cubicBezTo>
                  <a:cubicBezTo>
                    <a:pt x="716" y="1562"/>
                    <a:pt x="716" y="1562"/>
                    <a:pt x="716" y="1562"/>
                  </a:cubicBezTo>
                  <a:cubicBezTo>
                    <a:pt x="629" y="1345"/>
                    <a:pt x="629" y="1107"/>
                    <a:pt x="738" y="912"/>
                  </a:cubicBezTo>
                  <a:cubicBezTo>
                    <a:pt x="846" y="716"/>
                    <a:pt x="1063" y="586"/>
                    <a:pt x="1280" y="543"/>
                  </a:cubicBezTo>
                  <a:cubicBezTo>
                    <a:pt x="1301" y="543"/>
                    <a:pt x="1301" y="543"/>
                    <a:pt x="1301" y="521"/>
                  </a:cubicBezTo>
                  <a:cubicBezTo>
                    <a:pt x="1323" y="326"/>
                    <a:pt x="1410" y="131"/>
                    <a:pt x="15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992;p67"/>
            <p:cNvSpPr/>
            <p:nvPr/>
          </p:nvSpPr>
          <p:spPr>
            <a:xfrm>
              <a:off x="6752704" y="3708377"/>
              <a:ext cx="87451" cy="255077"/>
            </a:xfrm>
            <a:custGeom>
              <a:avLst/>
              <a:gdLst/>
              <a:ahLst/>
              <a:cxnLst/>
              <a:rect l="l" t="t" r="r" b="b"/>
              <a:pathLst>
                <a:path w="565" h="1648" extrusionOk="0">
                  <a:moveTo>
                    <a:pt x="564" y="0"/>
                  </a:moveTo>
                  <a:lnTo>
                    <a:pt x="456" y="22"/>
                  </a:lnTo>
                  <a:cubicBezTo>
                    <a:pt x="412" y="87"/>
                    <a:pt x="347" y="174"/>
                    <a:pt x="326" y="260"/>
                  </a:cubicBezTo>
                  <a:cubicBezTo>
                    <a:pt x="239" y="477"/>
                    <a:pt x="261" y="737"/>
                    <a:pt x="369" y="976"/>
                  </a:cubicBezTo>
                  <a:cubicBezTo>
                    <a:pt x="239" y="997"/>
                    <a:pt x="130" y="1084"/>
                    <a:pt x="65" y="1214"/>
                  </a:cubicBezTo>
                  <a:cubicBezTo>
                    <a:pt x="22" y="1279"/>
                    <a:pt x="22" y="1344"/>
                    <a:pt x="22" y="1431"/>
                  </a:cubicBezTo>
                  <a:cubicBezTo>
                    <a:pt x="65" y="1496"/>
                    <a:pt x="87" y="1561"/>
                    <a:pt x="130" y="1648"/>
                  </a:cubicBezTo>
                  <a:cubicBezTo>
                    <a:pt x="130" y="1648"/>
                    <a:pt x="130" y="1626"/>
                    <a:pt x="130" y="1626"/>
                  </a:cubicBezTo>
                  <a:cubicBezTo>
                    <a:pt x="0" y="1366"/>
                    <a:pt x="152" y="1062"/>
                    <a:pt x="434" y="1019"/>
                  </a:cubicBezTo>
                  <a:cubicBezTo>
                    <a:pt x="456" y="1019"/>
                    <a:pt x="456" y="1019"/>
                    <a:pt x="456" y="997"/>
                  </a:cubicBezTo>
                  <a:cubicBezTo>
                    <a:pt x="477" y="997"/>
                    <a:pt x="477" y="976"/>
                    <a:pt x="456" y="976"/>
                  </a:cubicBezTo>
                  <a:cubicBezTo>
                    <a:pt x="326" y="759"/>
                    <a:pt x="304" y="499"/>
                    <a:pt x="391" y="282"/>
                  </a:cubicBezTo>
                  <a:cubicBezTo>
                    <a:pt x="434" y="174"/>
                    <a:pt x="477" y="87"/>
                    <a:pt x="5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993;p67"/>
            <p:cNvSpPr/>
            <p:nvPr/>
          </p:nvSpPr>
          <p:spPr>
            <a:xfrm>
              <a:off x="7447357" y="4100899"/>
              <a:ext cx="134349" cy="114692"/>
            </a:xfrm>
            <a:custGeom>
              <a:avLst/>
              <a:gdLst/>
              <a:ahLst/>
              <a:cxnLst/>
              <a:rect l="l" t="t" r="r" b="b"/>
              <a:pathLst>
                <a:path w="868" h="741" extrusionOk="0">
                  <a:moveTo>
                    <a:pt x="499" y="1"/>
                  </a:moveTo>
                  <a:cubicBezTo>
                    <a:pt x="174" y="1"/>
                    <a:pt x="0" y="391"/>
                    <a:pt x="239" y="629"/>
                  </a:cubicBezTo>
                  <a:cubicBezTo>
                    <a:pt x="316" y="706"/>
                    <a:pt x="408" y="740"/>
                    <a:pt x="498" y="740"/>
                  </a:cubicBezTo>
                  <a:cubicBezTo>
                    <a:pt x="688" y="740"/>
                    <a:pt x="868" y="590"/>
                    <a:pt x="868" y="369"/>
                  </a:cubicBezTo>
                  <a:cubicBezTo>
                    <a:pt x="868" y="174"/>
                    <a:pt x="694" y="1"/>
                    <a:pt x="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994;p67"/>
            <p:cNvSpPr/>
            <p:nvPr/>
          </p:nvSpPr>
          <p:spPr>
            <a:xfrm>
              <a:off x="7561430" y="4289730"/>
              <a:ext cx="73985" cy="26158"/>
            </a:xfrm>
            <a:custGeom>
              <a:avLst/>
              <a:gdLst/>
              <a:ahLst/>
              <a:cxnLst/>
              <a:rect l="l" t="t" r="r" b="b"/>
              <a:pathLst>
                <a:path w="478" h="169" extrusionOk="0">
                  <a:moveTo>
                    <a:pt x="36" y="0"/>
                  </a:moveTo>
                  <a:cubicBezTo>
                    <a:pt x="28" y="0"/>
                    <a:pt x="22" y="6"/>
                    <a:pt x="22" y="16"/>
                  </a:cubicBezTo>
                  <a:cubicBezTo>
                    <a:pt x="0" y="38"/>
                    <a:pt x="0" y="60"/>
                    <a:pt x="22" y="60"/>
                  </a:cubicBezTo>
                  <a:cubicBezTo>
                    <a:pt x="131" y="125"/>
                    <a:pt x="261" y="168"/>
                    <a:pt x="412" y="168"/>
                  </a:cubicBezTo>
                  <a:lnTo>
                    <a:pt x="477" y="103"/>
                  </a:lnTo>
                  <a:lnTo>
                    <a:pt x="477" y="103"/>
                  </a:lnTo>
                  <a:cubicBezTo>
                    <a:pt x="451" y="107"/>
                    <a:pt x="424" y="109"/>
                    <a:pt x="399" y="109"/>
                  </a:cubicBezTo>
                  <a:cubicBezTo>
                    <a:pt x="280" y="109"/>
                    <a:pt x="173" y="70"/>
                    <a:pt x="65" y="16"/>
                  </a:cubicBezTo>
                  <a:cubicBezTo>
                    <a:pt x="55" y="6"/>
                    <a:pt x="44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995;p67"/>
            <p:cNvSpPr/>
            <p:nvPr/>
          </p:nvSpPr>
          <p:spPr>
            <a:xfrm>
              <a:off x="7245988" y="4067311"/>
              <a:ext cx="97511" cy="218395"/>
            </a:xfrm>
            <a:custGeom>
              <a:avLst/>
              <a:gdLst/>
              <a:ahLst/>
              <a:cxnLst/>
              <a:rect l="l" t="t" r="r" b="b"/>
              <a:pathLst>
                <a:path w="630" h="1411" fill="none" extrusionOk="0">
                  <a:moveTo>
                    <a:pt x="542" y="1"/>
                  </a:moveTo>
                  <a:cubicBezTo>
                    <a:pt x="109" y="153"/>
                    <a:pt x="0" y="716"/>
                    <a:pt x="369" y="1020"/>
                  </a:cubicBezTo>
                  <a:cubicBezTo>
                    <a:pt x="326" y="1107"/>
                    <a:pt x="326" y="1215"/>
                    <a:pt x="391" y="1302"/>
                  </a:cubicBezTo>
                  <a:cubicBezTo>
                    <a:pt x="434" y="1367"/>
                    <a:pt x="542" y="1410"/>
                    <a:pt x="629" y="1388"/>
                  </a:cubicBezTo>
                </a:path>
              </a:pathLst>
            </a:custGeom>
            <a:solidFill>
              <a:schemeClr val="dk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996;p67"/>
            <p:cNvSpPr/>
            <p:nvPr/>
          </p:nvSpPr>
          <p:spPr>
            <a:xfrm>
              <a:off x="6665408" y="4116067"/>
              <a:ext cx="533681" cy="224121"/>
            </a:xfrm>
            <a:custGeom>
              <a:avLst/>
              <a:gdLst/>
              <a:ahLst/>
              <a:cxnLst/>
              <a:rect l="l" t="t" r="r" b="b"/>
              <a:pathLst>
                <a:path w="3448" h="1448" extrusionOk="0">
                  <a:moveTo>
                    <a:pt x="835" y="0"/>
                  </a:moveTo>
                  <a:cubicBezTo>
                    <a:pt x="765" y="0"/>
                    <a:pt x="694" y="11"/>
                    <a:pt x="629" y="33"/>
                  </a:cubicBezTo>
                  <a:lnTo>
                    <a:pt x="586" y="54"/>
                  </a:lnTo>
                  <a:cubicBezTo>
                    <a:pt x="564" y="76"/>
                    <a:pt x="543" y="98"/>
                    <a:pt x="521" y="120"/>
                  </a:cubicBezTo>
                  <a:cubicBezTo>
                    <a:pt x="413" y="228"/>
                    <a:pt x="434" y="380"/>
                    <a:pt x="391" y="531"/>
                  </a:cubicBezTo>
                  <a:lnTo>
                    <a:pt x="391" y="553"/>
                  </a:lnTo>
                  <a:cubicBezTo>
                    <a:pt x="369" y="575"/>
                    <a:pt x="369" y="596"/>
                    <a:pt x="348" y="640"/>
                  </a:cubicBezTo>
                  <a:cubicBezTo>
                    <a:pt x="261" y="748"/>
                    <a:pt x="87" y="813"/>
                    <a:pt x="22" y="943"/>
                  </a:cubicBezTo>
                  <a:cubicBezTo>
                    <a:pt x="22" y="965"/>
                    <a:pt x="1" y="987"/>
                    <a:pt x="1" y="987"/>
                  </a:cubicBezTo>
                  <a:cubicBezTo>
                    <a:pt x="1" y="1008"/>
                    <a:pt x="1" y="1008"/>
                    <a:pt x="1" y="1030"/>
                  </a:cubicBezTo>
                  <a:cubicBezTo>
                    <a:pt x="1" y="1095"/>
                    <a:pt x="44" y="1182"/>
                    <a:pt x="109" y="1225"/>
                  </a:cubicBezTo>
                  <a:cubicBezTo>
                    <a:pt x="174" y="1290"/>
                    <a:pt x="239" y="1312"/>
                    <a:pt x="326" y="1334"/>
                  </a:cubicBezTo>
                  <a:cubicBezTo>
                    <a:pt x="608" y="1409"/>
                    <a:pt x="900" y="1447"/>
                    <a:pt x="1193" y="1447"/>
                  </a:cubicBezTo>
                  <a:cubicBezTo>
                    <a:pt x="1486" y="1447"/>
                    <a:pt x="1779" y="1409"/>
                    <a:pt x="2060" y="1334"/>
                  </a:cubicBezTo>
                  <a:cubicBezTo>
                    <a:pt x="2299" y="1269"/>
                    <a:pt x="2537" y="1182"/>
                    <a:pt x="2754" y="1095"/>
                  </a:cubicBezTo>
                  <a:cubicBezTo>
                    <a:pt x="2863" y="1030"/>
                    <a:pt x="3014" y="965"/>
                    <a:pt x="3101" y="922"/>
                  </a:cubicBezTo>
                  <a:cubicBezTo>
                    <a:pt x="3188" y="878"/>
                    <a:pt x="3340" y="835"/>
                    <a:pt x="3405" y="748"/>
                  </a:cubicBezTo>
                  <a:cubicBezTo>
                    <a:pt x="3426" y="727"/>
                    <a:pt x="3426" y="705"/>
                    <a:pt x="3426" y="705"/>
                  </a:cubicBezTo>
                  <a:cubicBezTo>
                    <a:pt x="3426" y="683"/>
                    <a:pt x="3426" y="683"/>
                    <a:pt x="3426" y="683"/>
                  </a:cubicBezTo>
                  <a:cubicBezTo>
                    <a:pt x="3448" y="662"/>
                    <a:pt x="3426" y="618"/>
                    <a:pt x="3405" y="618"/>
                  </a:cubicBezTo>
                  <a:cubicBezTo>
                    <a:pt x="3405" y="618"/>
                    <a:pt x="3405" y="618"/>
                    <a:pt x="3405" y="596"/>
                  </a:cubicBezTo>
                  <a:cubicBezTo>
                    <a:pt x="3361" y="575"/>
                    <a:pt x="3340" y="575"/>
                    <a:pt x="3296" y="575"/>
                  </a:cubicBezTo>
                  <a:cubicBezTo>
                    <a:pt x="3264" y="564"/>
                    <a:pt x="3226" y="559"/>
                    <a:pt x="3185" y="559"/>
                  </a:cubicBezTo>
                  <a:cubicBezTo>
                    <a:pt x="3144" y="559"/>
                    <a:pt x="3101" y="564"/>
                    <a:pt x="3058" y="575"/>
                  </a:cubicBezTo>
                  <a:cubicBezTo>
                    <a:pt x="2798" y="553"/>
                    <a:pt x="2559" y="510"/>
                    <a:pt x="2299" y="445"/>
                  </a:cubicBezTo>
                  <a:cubicBezTo>
                    <a:pt x="1887" y="293"/>
                    <a:pt x="1475" y="141"/>
                    <a:pt x="1041" y="33"/>
                  </a:cubicBezTo>
                  <a:cubicBezTo>
                    <a:pt x="976" y="11"/>
                    <a:pt x="906" y="0"/>
                    <a:pt x="8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997;p67"/>
            <p:cNvSpPr/>
            <p:nvPr/>
          </p:nvSpPr>
          <p:spPr>
            <a:xfrm>
              <a:off x="6759360" y="4121020"/>
              <a:ext cx="466197" cy="94106"/>
            </a:xfrm>
            <a:custGeom>
              <a:avLst/>
              <a:gdLst/>
              <a:ahLst/>
              <a:cxnLst/>
              <a:rect l="l" t="t" r="r" b="b"/>
              <a:pathLst>
                <a:path w="3012" h="608" extrusionOk="0">
                  <a:moveTo>
                    <a:pt x="44" y="1"/>
                  </a:moveTo>
                  <a:lnTo>
                    <a:pt x="1" y="22"/>
                  </a:lnTo>
                  <a:cubicBezTo>
                    <a:pt x="413" y="304"/>
                    <a:pt x="911" y="499"/>
                    <a:pt x="1410" y="564"/>
                  </a:cubicBezTo>
                  <a:cubicBezTo>
                    <a:pt x="1627" y="586"/>
                    <a:pt x="1865" y="608"/>
                    <a:pt x="2082" y="608"/>
                  </a:cubicBezTo>
                  <a:cubicBezTo>
                    <a:pt x="2321" y="608"/>
                    <a:pt x="2581" y="586"/>
                    <a:pt x="2819" y="564"/>
                  </a:cubicBezTo>
                  <a:lnTo>
                    <a:pt x="2971" y="564"/>
                  </a:lnTo>
                  <a:lnTo>
                    <a:pt x="2993" y="543"/>
                  </a:lnTo>
                  <a:cubicBezTo>
                    <a:pt x="3011" y="543"/>
                    <a:pt x="2998" y="495"/>
                    <a:pt x="2980" y="495"/>
                  </a:cubicBezTo>
                  <a:cubicBezTo>
                    <a:pt x="2977" y="495"/>
                    <a:pt x="2974" y="496"/>
                    <a:pt x="2971" y="499"/>
                  </a:cubicBezTo>
                  <a:lnTo>
                    <a:pt x="2733" y="521"/>
                  </a:lnTo>
                  <a:cubicBezTo>
                    <a:pt x="2516" y="543"/>
                    <a:pt x="2299" y="554"/>
                    <a:pt x="2082" y="554"/>
                  </a:cubicBezTo>
                  <a:cubicBezTo>
                    <a:pt x="1865" y="554"/>
                    <a:pt x="1648" y="543"/>
                    <a:pt x="1432" y="521"/>
                  </a:cubicBezTo>
                  <a:cubicBezTo>
                    <a:pt x="933" y="456"/>
                    <a:pt x="456" y="283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998;p67"/>
            <p:cNvSpPr/>
            <p:nvPr/>
          </p:nvSpPr>
          <p:spPr>
            <a:xfrm>
              <a:off x="6729178" y="4198255"/>
              <a:ext cx="496844" cy="50923"/>
            </a:xfrm>
            <a:custGeom>
              <a:avLst/>
              <a:gdLst/>
              <a:ahLst/>
              <a:cxnLst/>
              <a:rect l="l" t="t" r="r" b="b"/>
              <a:pathLst>
                <a:path w="3210" h="329" extrusionOk="0">
                  <a:moveTo>
                    <a:pt x="1" y="0"/>
                  </a:moveTo>
                  <a:lnTo>
                    <a:pt x="1" y="44"/>
                  </a:lnTo>
                  <a:cubicBezTo>
                    <a:pt x="541" y="236"/>
                    <a:pt x="1108" y="328"/>
                    <a:pt x="1675" y="328"/>
                  </a:cubicBezTo>
                  <a:cubicBezTo>
                    <a:pt x="2133" y="328"/>
                    <a:pt x="2591" y="268"/>
                    <a:pt x="3036" y="152"/>
                  </a:cubicBezTo>
                  <a:lnTo>
                    <a:pt x="3123" y="131"/>
                  </a:lnTo>
                  <a:lnTo>
                    <a:pt x="3209" y="87"/>
                  </a:lnTo>
                  <a:cubicBezTo>
                    <a:pt x="3209" y="87"/>
                    <a:pt x="3209" y="87"/>
                    <a:pt x="3209" y="65"/>
                  </a:cubicBezTo>
                  <a:lnTo>
                    <a:pt x="3166" y="65"/>
                  </a:lnTo>
                  <a:lnTo>
                    <a:pt x="3123" y="87"/>
                  </a:lnTo>
                  <a:lnTo>
                    <a:pt x="3014" y="109"/>
                  </a:lnTo>
                  <a:cubicBezTo>
                    <a:pt x="2569" y="225"/>
                    <a:pt x="2116" y="285"/>
                    <a:pt x="1663" y="285"/>
                  </a:cubicBezTo>
                  <a:cubicBezTo>
                    <a:pt x="1101" y="285"/>
                    <a:pt x="541" y="193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999;p67"/>
            <p:cNvSpPr/>
            <p:nvPr/>
          </p:nvSpPr>
          <p:spPr>
            <a:xfrm>
              <a:off x="6665408" y="4208316"/>
              <a:ext cx="564018" cy="91320"/>
            </a:xfrm>
            <a:custGeom>
              <a:avLst/>
              <a:gdLst/>
              <a:ahLst/>
              <a:cxnLst/>
              <a:rect l="l" t="t" r="r" b="b"/>
              <a:pathLst>
                <a:path w="3644" h="590" extrusionOk="0">
                  <a:moveTo>
                    <a:pt x="3621" y="0"/>
                  </a:moveTo>
                  <a:lnTo>
                    <a:pt x="3513" y="66"/>
                  </a:lnTo>
                  <a:lnTo>
                    <a:pt x="3426" y="87"/>
                  </a:lnTo>
                  <a:cubicBezTo>
                    <a:pt x="2773" y="394"/>
                    <a:pt x="2062" y="545"/>
                    <a:pt x="1349" y="545"/>
                  </a:cubicBezTo>
                  <a:cubicBezTo>
                    <a:pt x="903" y="545"/>
                    <a:pt x="456" y="486"/>
                    <a:pt x="22" y="369"/>
                  </a:cubicBezTo>
                  <a:cubicBezTo>
                    <a:pt x="22" y="369"/>
                    <a:pt x="1" y="391"/>
                    <a:pt x="1" y="412"/>
                  </a:cubicBezTo>
                  <a:cubicBezTo>
                    <a:pt x="439" y="530"/>
                    <a:pt x="887" y="589"/>
                    <a:pt x="1335" y="589"/>
                  </a:cubicBezTo>
                  <a:cubicBezTo>
                    <a:pt x="2039" y="589"/>
                    <a:pt x="2742" y="444"/>
                    <a:pt x="3405" y="152"/>
                  </a:cubicBezTo>
                  <a:cubicBezTo>
                    <a:pt x="3470" y="131"/>
                    <a:pt x="3556" y="87"/>
                    <a:pt x="3643" y="44"/>
                  </a:cubicBezTo>
                  <a:cubicBezTo>
                    <a:pt x="3643" y="44"/>
                    <a:pt x="3643" y="22"/>
                    <a:pt x="36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4000;p67"/>
            <p:cNvSpPr/>
            <p:nvPr/>
          </p:nvSpPr>
          <p:spPr>
            <a:xfrm>
              <a:off x="7205745" y="4147952"/>
              <a:ext cx="53863" cy="104167"/>
            </a:xfrm>
            <a:custGeom>
              <a:avLst/>
              <a:gdLst/>
              <a:ahLst/>
              <a:cxnLst/>
              <a:rect l="l" t="t" r="r" b="b"/>
              <a:pathLst>
                <a:path w="348" h="673" fill="none" extrusionOk="0">
                  <a:moveTo>
                    <a:pt x="109" y="0"/>
                  </a:moveTo>
                  <a:cubicBezTo>
                    <a:pt x="44" y="44"/>
                    <a:pt x="0" y="130"/>
                    <a:pt x="22" y="217"/>
                  </a:cubicBezTo>
                  <a:cubicBezTo>
                    <a:pt x="44" y="282"/>
                    <a:pt x="87" y="347"/>
                    <a:pt x="152" y="369"/>
                  </a:cubicBezTo>
                  <a:cubicBezTo>
                    <a:pt x="152" y="499"/>
                    <a:pt x="217" y="629"/>
                    <a:pt x="347" y="672"/>
                  </a:cubicBezTo>
                </a:path>
              </a:pathLst>
            </a:custGeom>
            <a:solidFill>
              <a:schemeClr val="dk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4001;p67"/>
            <p:cNvSpPr/>
            <p:nvPr/>
          </p:nvSpPr>
          <p:spPr>
            <a:xfrm>
              <a:off x="6823129" y="4117770"/>
              <a:ext cx="396082" cy="90701"/>
            </a:xfrm>
            <a:custGeom>
              <a:avLst/>
              <a:gdLst/>
              <a:ahLst/>
              <a:cxnLst/>
              <a:rect l="l" t="t" r="r" b="b"/>
              <a:pathLst>
                <a:path w="2559" h="586" fill="none" extrusionOk="0">
                  <a:moveTo>
                    <a:pt x="1" y="0"/>
                  </a:moveTo>
                  <a:cubicBezTo>
                    <a:pt x="781" y="390"/>
                    <a:pt x="1670" y="585"/>
                    <a:pt x="2559" y="542"/>
                  </a:cubicBezTo>
                </a:path>
              </a:pathLst>
            </a:custGeom>
            <a:noFill/>
            <a:ln w="3250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4002;p67"/>
            <p:cNvSpPr/>
            <p:nvPr/>
          </p:nvSpPr>
          <p:spPr>
            <a:xfrm>
              <a:off x="7017842" y="4214972"/>
              <a:ext cx="208179" cy="100917"/>
            </a:xfrm>
            <a:custGeom>
              <a:avLst/>
              <a:gdLst/>
              <a:ahLst/>
              <a:cxnLst/>
              <a:rect l="l" t="t" r="r" b="b"/>
              <a:pathLst>
                <a:path w="1345" h="652" fill="none" extrusionOk="0">
                  <a:moveTo>
                    <a:pt x="0" y="651"/>
                  </a:moveTo>
                  <a:cubicBezTo>
                    <a:pt x="477" y="499"/>
                    <a:pt x="932" y="283"/>
                    <a:pt x="1344" y="1"/>
                  </a:cubicBezTo>
                </a:path>
              </a:pathLst>
            </a:custGeom>
            <a:noFill/>
            <a:ln w="3250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4003;p67"/>
            <p:cNvSpPr/>
            <p:nvPr/>
          </p:nvSpPr>
          <p:spPr>
            <a:xfrm>
              <a:off x="5863493" y="3533166"/>
              <a:ext cx="912892" cy="739075"/>
            </a:xfrm>
            <a:custGeom>
              <a:avLst/>
              <a:gdLst/>
              <a:ahLst/>
              <a:cxnLst/>
              <a:rect l="l" t="t" r="r" b="b"/>
              <a:pathLst>
                <a:path w="5898" h="4775" extrusionOk="0">
                  <a:moveTo>
                    <a:pt x="1880" y="1"/>
                  </a:moveTo>
                  <a:cubicBezTo>
                    <a:pt x="1517" y="1"/>
                    <a:pt x="1155" y="49"/>
                    <a:pt x="802" y="156"/>
                  </a:cubicBezTo>
                  <a:cubicBezTo>
                    <a:pt x="585" y="221"/>
                    <a:pt x="369" y="330"/>
                    <a:pt x="217" y="503"/>
                  </a:cubicBezTo>
                  <a:cubicBezTo>
                    <a:pt x="43" y="698"/>
                    <a:pt x="0" y="959"/>
                    <a:pt x="130" y="1175"/>
                  </a:cubicBezTo>
                  <a:cubicBezTo>
                    <a:pt x="173" y="1240"/>
                    <a:pt x="239" y="1306"/>
                    <a:pt x="325" y="1371"/>
                  </a:cubicBezTo>
                  <a:lnTo>
                    <a:pt x="369" y="1414"/>
                  </a:lnTo>
                  <a:cubicBezTo>
                    <a:pt x="412" y="1457"/>
                    <a:pt x="434" y="1501"/>
                    <a:pt x="455" y="1566"/>
                  </a:cubicBezTo>
                  <a:cubicBezTo>
                    <a:pt x="542" y="1804"/>
                    <a:pt x="325" y="2086"/>
                    <a:pt x="390" y="2325"/>
                  </a:cubicBezTo>
                  <a:cubicBezTo>
                    <a:pt x="390" y="2325"/>
                    <a:pt x="412" y="2346"/>
                    <a:pt x="412" y="2368"/>
                  </a:cubicBezTo>
                  <a:cubicBezTo>
                    <a:pt x="564" y="2563"/>
                    <a:pt x="911" y="2520"/>
                    <a:pt x="1019" y="2736"/>
                  </a:cubicBezTo>
                  <a:cubicBezTo>
                    <a:pt x="1041" y="2780"/>
                    <a:pt x="1062" y="2845"/>
                    <a:pt x="1062" y="2910"/>
                  </a:cubicBezTo>
                  <a:cubicBezTo>
                    <a:pt x="1062" y="2932"/>
                    <a:pt x="1062" y="2953"/>
                    <a:pt x="1062" y="2975"/>
                  </a:cubicBezTo>
                  <a:cubicBezTo>
                    <a:pt x="1041" y="3062"/>
                    <a:pt x="997" y="3170"/>
                    <a:pt x="954" y="3257"/>
                  </a:cubicBezTo>
                  <a:cubicBezTo>
                    <a:pt x="889" y="3539"/>
                    <a:pt x="954" y="3842"/>
                    <a:pt x="1127" y="4081"/>
                  </a:cubicBezTo>
                  <a:lnTo>
                    <a:pt x="1171" y="4146"/>
                  </a:lnTo>
                  <a:lnTo>
                    <a:pt x="1192" y="4146"/>
                  </a:lnTo>
                  <a:cubicBezTo>
                    <a:pt x="1388" y="4406"/>
                    <a:pt x="1648" y="4579"/>
                    <a:pt x="1973" y="4666"/>
                  </a:cubicBezTo>
                  <a:cubicBezTo>
                    <a:pt x="2016" y="4688"/>
                    <a:pt x="2081" y="4731"/>
                    <a:pt x="2125" y="4731"/>
                  </a:cubicBezTo>
                  <a:cubicBezTo>
                    <a:pt x="2255" y="4753"/>
                    <a:pt x="2407" y="4774"/>
                    <a:pt x="2558" y="4774"/>
                  </a:cubicBezTo>
                  <a:cubicBezTo>
                    <a:pt x="3079" y="4753"/>
                    <a:pt x="3599" y="4601"/>
                    <a:pt x="4054" y="4319"/>
                  </a:cubicBezTo>
                  <a:cubicBezTo>
                    <a:pt x="4618" y="4037"/>
                    <a:pt x="5095" y="3604"/>
                    <a:pt x="5464" y="3083"/>
                  </a:cubicBezTo>
                  <a:cubicBezTo>
                    <a:pt x="5702" y="2693"/>
                    <a:pt x="5854" y="2238"/>
                    <a:pt x="5875" y="1782"/>
                  </a:cubicBezTo>
                  <a:cubicBezTo>
                    <a:pt x="5875" y="1631"/>
                    <a:pt x="5897" y="1371"/>
                    <a:pt x="5767" y="1284"/>
                  </a:cubicBezTo>
                  <a:cubicBezTo>
                    <a:pt x="5724" y="1262"/>
                    <a:pt x="5659" y="1240"/>
                    <a:pt x="5594" y="1240"/>
                  </a:cubicBezTo>
                  <a:lnTo>
                    <a:pt x="5485" y="1240"/>
                  </a:lnTo>
                  <a:cubicBezTo>
                    <a:pt x="5355" y="1219"/>
                    <a:pt x="5247" y="1175"/>
                    <a:pt x="5117" y="1110"/>
                  </a:cubicBezTo>
                  <a:cubicBezTo>
                    <a:pt x="4878" y="1002"/>
                    <a:pt x="4640" y="872"/>
                    <a:pt x="4423" y="720"/>
                  </a:cubicBezTo>
                  <a:cubicBezTo>
                    <a:pt x="3654" y="290"/>
                    <a:pt x="2765" y="1"/>
                    <a:pt x="18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4004;p67"/>
            <p:cNvSpPr/>
            <p:nvPr/>
          </p:nvSpPr>
          <p:spPr>
            <a:xfrm>
              <a:off x="6695590" y="3725093"/>
              <a:ext cx="27087" cy="134349"/>
            </a:xfrm>
            <a:custGeom>
              <a:avLst/>
              <a:gdLst/>
              <a:ahLst/>
              <a:cxnLst/>
              <a:rect l="l" t="t" r="r" b="b"/>
              <a:pathLst>
                <a:path w="175" h="868" extrusionOk="0">
                  <a:moveTo>
                    <a:pt x="109" y="0"/>
                  </a:moveTo>
                  <a:lnTo>
                    <a:pt x="88" y="66"/>
                  </a:lnTo>
                  <a:cubicBezTo>
                    <a:pt x="44" y="131"/>
                    <a:pt x="23" y="217"/>
                    <a:pt x="23" y="282"/>
                  </a:cubicBezTo>
                  <a:cubicBezTo>
                    <a:pt x="1" y="304"/>
                    <a:pt x="1" y="326"/>
                    <a:pt x="23" y="347"/>
                  </a:cubicBezTo>
                  <a:cubicBezTo>
                    <a:pt x="1" y="412"/>
                    <a:pt x="1" y="477"/>
                    <a:pt x="23" y="564"/>
                  </a:cubicBezTo>
                  <a:cubicBezTo>
                    <a:pt x="1" y="586"/>
                    <a:pt x="1" y="608"/>
                    <a:pt x="23" y="629"/>
                  </a:cubicBezTo>
                  <a:cubicBezTo>
                    <a:pt x="23" y="694"/>
                    <a:pt x="23" y="781"/>
                    <a:pt x="44" y="846"/>
                  </a:cubicBezTo>
                  <a:cubicBezTo>
                    <a:pt x="66" y="868"/>
                    <a:pt x="66" y="868"/>
                    <a:pt x="88" y="868"/>
                  </a:cubicBezTo>
                  <a:cubicBezTo>
                    <a:pt x="109" y="868"/>
                    <a:pt x="109" y="846"/>
                    <a:pt x="109" y="824"/>
                  </a:cubicBezTo>
                  <a:cubicBezTo>
                    <a:pt x="23" y="542"/>
                    <a:pt x="44" y="261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4005;p67"/>
            <p:cNvSpPr/>
            <p:nvPr/>
          </p:nvSpPr>
          <p:spPr>
            <a:xfrm>
              <a:off x="5913797" y="3682528"/>
              <a:ext cx="805475" cy="69496"/>
            </a:xfrm>
            <a:custGeom>
              <a:avLst/>
              <a:gdLst/>
              <a:ahLst/>
              <a:cxnLst/>
              <a:rect l="l" t="t" r="r" b="b"/>
              <a:pathLst>
                <a:path w="5204" h="449" extrusionOk="0">
                  <a:moveTo>
                    <a:pt x="2385" y="0"/>
                  </a:moveTo>
                  <a:cubicBezTo>
                    <a:pt x="1573" y="0"/>
                    <a:pt x="766" y="135"/>
                    <a:pt x="0" y="406"/>
                  </a:cubicBezTo>
                  <a:lnTo>
                    <a:pt x="44" y="449"/>
                  </a:lnTo>
                  <a:cubicBezTo>
                    <a:pt x="790" y="185"/>
                    <a:pt x="1567" y="60"/>
                    <a:pt x="2346" y="60"/>
                  </a:cubicBezTo>
                  <a:cubicBezTo>
                    <a:pt x="2721" y="60"/>
                    <a:pt x="3096" y="89"/>
                    <a:pt x="3469" y="145"/>
                  </a:cubicBezTo>
                  <a:cubicBezTo>
                    <a:pt x="3621" y="167"/>
                    <a:pt x="3794" y="189"/>
                    <a:pt x="3946" y="210"/>
                  </a:cubicBezTo>
                  <a:cubicBezTo>
                    <a:pt x="4336" y="297"/>
                    <a:pt x="4748" y="341"/>
                    <a:pt x="5160" y="341"/>
                  </a:cubicBezTo>
                  <a:cubicBezTo>
                    <a:pt x="5182" y="341"/>
                    <a:pt x="5204" y="319"/>
                    <a:pt x="5204" y="319"/>
                  </a:cubicBezTo>
                  <a:cubicBezTo>
                    <a:pt x="5204" y="297"/>
                    <a:pt x="5182" y="297"/>
                    <a:pt x="5182" y="297"/>
                  </a:cubicBezTo>
                  <a:cubicBezTo>
                    <a:pt x="5182" y="286"/>
                    <a:pt x="5176" y="281"/>
                    <a:pt x="5171" y="281"/>
                  </a:cubicBezTo>
                  <a:cubicBezTo>
                    <a:pt x="5166" y="281"/>
                    <a:pt x="5160" y="286"/>
                    <a:pt x="5160" y="297"/>
                  </a:cubicBezTo>
                  <a:cubicBezTo>
                    <a:pt x="4748" y="275"/>
                    <a:pt x="4336" y="232"/>
                    <a:pt x="3946" y="167"/>
                  </a:cubicBezTo>
                  <a:lnTo>
                    <a:pt x="3469" y="80"/>
                  </a:lnTo>
                  <a:cubicBezTo>
                    <a:pt x="3109" y="27"/>
                    <a:pt x="2747" y="0"/>
                    <a:pt x="23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4006;p67"/>
            <p:cNvSpPr/>
            <p:nvPr/>
          </p:nvSpPr>
          <p:spPr>
            <a:xfrm>
              <a:off x="5923857" y="3765181"/>
              <a:ext cx="785354" cy="134504"/>
            </a:xfrm>
            <a:custGeom>
              <a:avLst/>
              <a:gdLst/>
              <a:ahLst/>
              <a:cxnLst/>
              <a:rect l="l" t="t" r="r" b="b"/>
              <a:pathLst>
                <a:path w="5074" h="869" extrusionOk="0">
                  <a:moveTo>
                    <a:pt x="4287" y="1"/>
                  </a:moveTo>
                  <a:cubicBezTo>
                    <a:pt x="2817" y="1"/>
                    <a:pt x="1361" y="282"/>
                    <a:pt x="0" y="804"/>
                  </a:cubicBezTo>
                  <a:cubicBezTo>
                    <a:pt x="0" y="826"/>
                    <a:pt x="22" y="847"/>
                    <a:pt x="22" y="869"/>
                  </a:cubicBezTo>
                  <a:cubicBezTo>
                    <a:pt x="1407" y="338"/>
                    <a:pt x="2875" y="72"/>
                    <a:pt x="4367" y="72"/>
                  </a:cubicBezTo>
                  <a:cubicBezTo>
                    <a:pt x="4581" y="72"/>
                    <a:pt x="4794" y="78"/>
                    <a:pt x="5009" y="88"/>
                  </a:cubicBezTo>
                  <a:lnTo>
                    <a:pt x="5030" y="88"/>
                  </a:lnTo>
                  <a:cubicBezTo>
                    <a:pt x="5052" y="88"/>
                    <a:pt x="5074" y="67"/>
                    <a:pt x="5074" y="67"/>
                  </a:cubicBezTo>
                  <a:cubicBezTo>
                    <a:pt x="5074" y="45"/>
                    <a:pt x="5052" y="23"/>
                    <a:pt x="5030" y="23"/>
                  </a:cubicBezTo>
                  <a:lnTo>
                    <a:pt x="5009" y="23"/>
                  </a:lnTo>
                  <a:cubicBezTo>
                    <a:pt x="4768" y="8"/>
                    <a:pt x="4527" y="1"/>
                    <a:pt x="42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4007;p67"/>
            <p:cNvSpPr/>
            <p:nvPr/>
          </p:nvSpPr>
          <p:spPr>
            <a:xfrm>
              <a:off x="6024464" y="3808984"/>
              <a:ext cx="681342" cy="181402"/>
            </a:xfrm>
            <a:custGeom>
              <a:avLst/>
              <a:gdLst/>
              <a:ahLst/>
              <a:cxnLst/>
              <a:rect l="l" t="t" r="r" b="b"/>
              <a:pathLst>
                <a:path w="4402" h="1172" extrusionOk="0">
                  <a:moveTo>
                    <a:pt x="4337" y="0"/>
                  </a:moveTo>
                  <a:cubicBezTo>
                    <a:pt x="2928" y="499"/>
                    <a:pt x="1475" y="868"/>
                    <a:pt x="1" y="1106"/>
                  </a:cubicBezTo>
                  <a:cubicBezTo>
                    <a:pt x="1" y="1128"/>
                    <a:pt x="1" y="1150"/>
                    <a:pt x="1" y="1171"/>
                  </a:cubicBezTo>
                  <a:cubicBezTo>
                    <a:pt x="1475" y="933"/>
                    <a:pt x="2928" y="564"/>
                    <a:pt x="4337" y="66"/>
                  </a:cubicBezTo>
                  <a:lnTo>
                    <a:pt x="4380" y="66"/>
                  </a:lnTo>
                  <a:cubicBezTo>
                    <a:pt x="4380" y="66"/>
                    <a:pt x="4402" y="44"/>
                    <a:pt x="4380" y="22"/>
                  </a:cubicBezTo>
                  <a:cubicBezTo>
                    <a:pt x="4380" y="0"/>
                    <a:pt x="4359" y="0"/>
                    <a:pt x="43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4008;p67"/>
            <p:cNvSpPr/>
            <p:nvPr/>
          </p:nvSpPr>
          <p:spPr>
            <a:xfrm>
              <a:off x="6037930" y="3881885"/>
              <a:ext cx="683354" cy="292999"/>
            </a:xfrm>
            <a:custGeom>
              <a:avLst/>
              <a:gdLst/>
              <a:ahLst/>
              <a:cxnLst/>
              <a:rect l="l" t="t" r="r" b="b"/>
              <a:pathLst>
                <a:path w="4415" h="1893" extrusionOk="0">
                  <a:moveTo>
                    <a:pt x="4361" y="1"/>
                  </a:moveTo>
                  <a:cubicBezTo>
                    <a:pt x="4353" y="1"/>
                    <a:pt x="4345" y="2"/>
                    <a:pt x="4337" y="6"/>
                  </a:cubicBezTo>
                  <a:cubicBezTo>
                    <a:pt x="3187" y="1156"/>
                    <a:pt x="1626" y="1806"/>
                    <a:pt x="0" y="1828"/>
                  </a:cubicBezTo>
                  <a:lnTo>
                    <a:pt x="44" y="1893"/>
                  </a:lnTo>
                  <a:lnTo>
                    <a:pt x="65" y="1893"/>
                  </a:lnTo>
                  <a:cubicBezTo>
                    <a:pt x="1692" y="1849"/>
                    <a:pt x="3231" y="1199"/>
                    <a:pt x="4402" y="50"/>
                  </a:cubicBezTo>
                  <a:lnTo>
                    <a:pt x="4380" y="50"/>
                  </a:lnTo>
                  <a:cubicBezTo>
                    <a:pt x="4415" y="32"/>
                    <a:pt x="4393" y="1"/>
                    <a:pt x="4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4009;p67"/>
            <p:cNvSpPr/>
            <p:nvPr/>
          </p:nvSpPr>
          <p:spPr>
            <a:xfrm>
              <a:off x="6168719" y="3893648"/>
              <a:ext cx="570674" cy="371936"/>
            </a:xfrm>
            <a:custGeom>
              <a:avLst/>
              <a:gdLst/>
              <a:ahLst/>
              <a:cxnLst/>
              <a:rect l="l" t="t" r="r" b="b"/>
              <a:pathLst>
                <a:path w="3687" h="2403" extrusionOk="0">
                  <a:moveTo>
                    <a:pt x="3657" y="1"/>
                  </a:moveTo>
                  <a:cubicBezTo>
                    <a:pt x="3649" y="1"/>
                    <a:pt x="3643" y="6"/>
                    <a:pt x="3643" y="17"/>
                  </a:cubicBezTo>
                  <a:cubicBezTo>
                    <a:pt x="2841" y="1318"/>
                    <a:pt x="1497" y="2164"/>
                    <a:pt x="1" y="2337"/>
                  </a:cubicBezTo>
                  <a:cubicBezTo>
                    <a:pt x="44" y="2359"/>
                    <a:pt x="109" y="2402"/>
                    <a:pt x="153" y="2402"/>
                  </a:cubicBezTo>
                  <a:cubicBezTo>
                    <a:pt x="1627" y="2164"/>
                    <a:pt x="2906" y="1318"/>
                    <a:pt x="3687" y="61"/>
                  </a:cubicBezTo>
                  <a:cubicBezTo>
                    <a:pt x="3687" y="39"/>
                    <a:pt x="3687" y="17"/>
                    <a:pt x="3687" y="17"/>
                  </a:cubicBezTo>
                  <a:cubicBezTo>
                    <a:pt x="3676" y="6"/>
                    <a:pt x="3665" y="1"/>
                    <a:pt x="36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4010;p67"/>
            <p:cNvSpPr/>
            <p:nvPr/>
          </p:nvSpPr>
          <p:spPr>
            <a:xfrm>
              <a:off x="7568085" y="4047190"/>
              <a:ext cx="174747" cy="104167"/>
            </a:xfrm>
            <a:custGeom>
              <a:avLst/>
              <a:gdLst/>
              <a:ahLst/>
              <a:cxnLst/>
              <a:rect l="l" t="t" r="r" b="b"/>
              <a:pathLst>
                <a:path w="1129" h="673" fill="none" extrusionOk="0">
                  <a:moveTo>
                    <a:pt x="673" y="630"/>
                  </a:moveTo>
                  <a:cubicBezTo>
                    <a:pt x="1128" y="608"/>
                    <a:pt x="846" y="1"/>
                    <a:pt x="478" y="1"/>
                  </a:cubicBezTo>
                  <a:cubicBezTo>
                    <a:pt x="1" y="22"/>
                    <a:pt x="283" y="673"/>
                    <a:pt x="673" y="63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4011;p67"/>
            <p:cNvSpPr/>
            <p:nvPr/>
          </p:nvSpPr>
          <p:spPr>
            <a:xfrm>
              <a:off x="7672097" y="4171324"/>
              <a:ext cx="110977" cy="67329"/>
            </a:xfrm>
            <a:custGeom>
              <a:avLst/>
              <a:gdLst/>
              <a:ahLst/>
              <a:cxnLst/>
              <a:rect l="l" t="t" r="r" b="b"/>
              <a:pathLst>
                <a:path w="717" h="435" fill="none" extrusionOk="0">
                  <a:moveTo>
                    <a:pt x="434" y="413"/>
                  </a:moveTo>
                  <a:cubicBezTo>
                    <a:pt x="716" y="391"/>
                    <a:pt x="543" y="1"/>
                    <a:pt x="304" y="23"/>
                  </a:cubicBezTo>
                  <a:cubicBezTo>
                    <a:pt x="1" y="23"/>
                    <a:pt x="174" y="435"/>
                    <a:pt x="434" y="41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4012;p67"/>
            <p:cNvSpPr/>
            <p:nvPr/>
          </p:nvSpPr>
          <p:spPr>
            <a:xfrm>
              <a:off x="7524437" y="3859287"/>
              <a:ext cx="167936" cy="127693"/>
            </a:xfrm>
            <a:custGeom>
              <a:avLst/>
              <a:gdLst/>
              <a:ahLst/>
              <a:cxnLst/>
              <a:rect l="l" t="t" r="r" b="b"/>
              <a:pathLst>
                <a:path w="1085" h="825" fill="none" extrusionOk="0">
                  <a:moveTo>
                    <a:pt x="846" y="499"/>
                  </a:moveTo>
                  <a:cubicBezTo>
                    <a:pt x="1085" y="131"/>
                    <a:pt x="478" y="1"/>
                    <a:pt x="261" y="283"/>
                  </a:cubicBezTo>
                  <a:cubicBezTo>
                    <a:pt x="1" y="673"/>
                    <a:pt x="651" y="825"/>
                    <a:pt x="846" y="49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4013;p67"/>
            <p:cNvSpPr/>
            <p:nvPr/>
          </p:nvSpPr>
          <p:spPr>
            <a:xfrm>
              <a:off x="7648725" y="3923057"/>
              <a:ext cx="198118" cy="161281"/>
            </a:xfrm>
            <a:custGeom>
              <a:avLst/>
              <a:gdLst/>
              <a:ahLst/>
              <a:cxnLst/>
              <a:rect l="l" t="t" r="r" b="b"/>
              <a:pathLst>
                <a:path w="1280" h="1042" fill="none" extrusionOk="0">
                  <a:moveTo>
                    <a:pt x="390" y="694"/>
                  </a:moveTo>
                  <a:cubicBezTo>
                    <a:pt x="455" y="716"/>
                    <a:pt x="520" y="738"/>
                    <a:pt x="585" y="781"/>
                  </a:cubicBezTo>
                  <a:cubicBezTo>
                    <a:pt x="651" y="846"/>
                    <a:pt x="672" y="933"/>
                    <a:pt x="737" y="976"/>
                  </a:cubicBezTo>
                  <a:cubicBezTo>
                    <a:pt x="824" y="1041"/>
                    <a:pt x="954" y="1041"/>
                    <a:pt x="1041" y="998"/>
                  </a:cubicBezTo>
                  <a:cubicBezTo>
                    <a:pt x="1128" y="933"/>
                    <a:pt x="1193" y="846"/>
                    <a:pt x="1214" y="738"/>
                  </a:cubicBezTo>
                  <a:cubicBezTo>
                    <a:pt x="1279" y="391"/>
                    <a:pt x="1019" y="44"/>
                    <a:pt x="672" y="1"/>
                  </a:cubicBezTo>
                  <a:cubicBezTo>
                    <a:pt x="304" y="1"/>
                    <a:pt x="0" y="478"/>
                    <a:pt x="390" y="69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4014;p67"/>
            <p:cNvSpPr/>
            <p:nvPr/>
          </p:nvSpPr>
          <p:spPr>
            <a:xfrm>
              <a:off x="7598267" y="3694911"/>
              <a:ext cx="312346" cy="161281"/>
            </a:xfrm>
            <a:custGeom>
              <a:avLst/>
              <a:gdLst/>
              <a:ahLst/>
              <a:cxnLst/>
              <a:rect l="l" t="t" r="r" b="b"/>
              <a:pathLst>
                <a:path w="2018" h="1042" fill="none" extrusionOk="0">
                  <a:moveTo>
                    <a:pt x="369" y="803"/>
                  </a:moveTo>
                  <a:cubicBezTo>
                    <a:pt x="500" y="911"/>
                    <a:pt x="651" y="976"/>
                    <a:pt x="825" y="976"/>
                  </a:cubicBezTo>
                  <a:cubicBezTo>
                    <a:pt x="1020" y="998"/>
                    <a:pt x="1215" y="1019"/>
                    <a:pt x="1432" y="1019"/>
                  </a:cubicBezTo>
                  <a:cubicBezTo>
                    <a:pt x="1800" y="1041"/>
                    <a:pt x="2017" y="586"/>
                    <a:pt x="1757" y="304"/>
                  </a:cubicBezTo>
                  <a:cubicBezTo>
                    <a:pt x="1605" y="152"/>
                    <a:pt x="1410" y="44"/>
                    <a:pt x="1215" y="22"/>
                  </a:cubicBezTo>
                  <a:cubicBezTo>
                    <a:pt x="890" y="0"/>
                    <a:pt x="1" y="347"/>
                    <a:pt x="369" y="80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023" y="672189"/>
            <a:ext cx="8360673" cy="43057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Track 57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4682" y="1472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0937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Google Shape;3078;p63"/>
          <p:cNvSpPr txBox="1">
            <a:spLocks noGrp="1"/>
          </p:cNvSpPr>
          <p:nvPr>
            <p:ph type="title"/>
          </p:nvPr>
        </p:nvSpPr>
        <p:spPr>
          <a:xfrm>
            <a:off x="5064558" y="2681235"/>
            <a:ext cx="3435836" cy="13798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3600" dirty="0">
                <a:latin typeface=".VnCourier New" panose="02027200000000000000" pitchFamily="18" charset="0"/>
                <a:cs typeface="Times New Roman" panose="02020603050405020304" pitchFamily="18" charset="0"/>
              </a:rPr>
              <a:t>Fun corner and </a:t>
            </a:r>
            <a:r>
              <a:rPr lang="en-US" sz="3600" dirty="0" smtClean="0">
                <a:latin typeface=".VnCourier New" panose="02027200000000000000" pitchFamily="18" charset="0"/>
                <a:cs typeface="Times New Roman" panose="02020603050405020304" pitchFamily="18" charset="0"/>
              </a:rPr>
              <a:t>wrap-up</a:t>
            </a:r>
            <a:endParaRPr lang="en-US" sz="3600" dirty="0">
              <a:latin typeface=".VnCourier New" panose="02027200000000000000" pitchFamily="18" charset="0"/>
              <a:cs typeface="Times New Roman" panose="02020603050405020304" pitchFamily="18" charset="0"/>
            </a:endParaRPr>
          </a:p>
        </p:txBody>
      </p:sp>
      <p:sp>
        <p:nvSpPr>
          <p:cNvPr id="3080" name="Google Shape;3080;p63"/>
          <p:cNvSpPr txBox="1">
            <a:spLocks noGrp="1"/>
          </p:cNvSpPr>
          <p:nvPr>
            <p:ph type="title" idx="2"/>
          </p:nvPr>
        </p:nvSpPr>
        <p:spPr>
          <a:xfrm>
            <a:off x="6449694" y="1373906"/>
            <a:ext cx="21291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5</a:t>
            </a:r>
            <a:endParaRPr dirty="0"/>
          </a:p>
        </p:txBody>
      </p:sp>
      <p:grpSp>
        <p:nvGrpSpPr>
          <p:cNvPr id="3081" name="Google Shape;3081;p63"/>
          <p:cNvGrpSpPr/>
          <p:nvPr/>
        </p:nvGrpSpPr>
        <p:grpSpPr>
          <a:xfrm>
            <a:off x="2245702" y="2753606"/>
            <a:ext cx="3025037" cy="2042219"/>
            <a:chOff x="3061675" y="1092775"/>
            <a:chExt cx="2624078" cy="1771530"/>
          </a:xfrm>
        </p:grpSpPr>
        <p:sp>
          <p:nvSpPr>
            <p:cNvPr id="3082" name="Google Shape;3082;p63"/>
            <p:cNvSpPr/>
            <p:nvPr/>
          </p:nvSpPr>
          <p:spPr>
            <a:xfrm>
              <a:off x="3061675" y="2087143"/>
              <a:ext cx="2624078" cy="777162"/>
            </a:xfrm>
            <a:custGeom>
              <a:avLst/>
              <a:gdLst/>
              <a:ahLst/>
              <a:cxnLst/>
              <a:rect l="l" t="t" r="r" b="b"/>
              <a:pathLst>
                <a:path w="89065" h="26378" extrusionOk="0">
                  <a:moveTo>
                    <a:pt x="39041" y="1"/>
                  </a:moveTo>
                  <a:cubicBezTo>
                    <a:pt x="34280" y="1"/>
                    <a:pt x="29618" y="413"/>
                    <a:pt x="24585" y="1342"/>
                  </a:cubicBezTo>
                  <a:cubicBezTo>
                    <a:pt x="19214" y="2310"/>
                    <a:pt x="13944" y="3944"/>
                    <a:pt x="8974" y="6213"/>
                  </a:cubicBezTo>
                  <a:cubicBezTo>
                    <a:pt x="6405" y="7347"/>
                    <a:pt x="3903" y="8714"/>
                    <a:pt x="2269" y="10683"/>
                  </a:cubicBezTo>
                  <a:cubicBezTo>
                    <a:pt x="634" y="12651"/>
                    <a:pt x="1" y="15353"/>
                    <a:pt x="1402" y="17454"/>
                  </a:cubicBezTo>
                  <a:cubicBezTo>
                    <a:pt x="2836" y="19656"/>
                    <a:pt x="5971" y="20656"/>
                    <a:pt x="8907" y="21490"/>
                  </a:cubicBezTo>
                  <a:cubicBezTo>
                    <a:pt x="15162" y="23264"/>
                    <a:pt x="21574" y="25099"/>
                    <a:pt x="28231" y="25099"/>
                  </a:cubicBezTo>
                  <a:cubicBezTo>
                    <a:pt x="28461" y="25099"/>
                    <a:pt x="28691" y="25097"/>
                    <a:pt x="28921" y="25093"/>
                  </a:cubicBezTo>
                  <a:cubicBezTo>
                    <a:pt x="28999" y="25097"/>
                    <a:pt x="29078" y="25099"/>
                    <a:pt x="29157" y="25099"/>
                  </a:cubicBezTo>
                  <a:cubicBezTo>
                    <a:pt x="29718" y="25099"/>
                    <a:pt x="30296" y="24993"/>
                    <a:pt x="30823" y="24759"/>
                  </a:cubicBezTo>
                  <a:cubicBezTo>
                    <a:pt x="31356" y="24426"/>
                    <a:pt x="31790" y="23992"/>
                    <a:pt x="32090" y="23458"/>
                  </a:cubicBezTo>
                  <a:cubicBezTo>
                    <a:pt x="33891" y="20957"/>
                    <a:pt x="36026" y="18688"/>
                    <a:pt x="38395" y="16754"/>
                  </a:cubicBezTo>
                  <a:cubicBezTo>
                    <a:pt x="39095" y="19455"/>
                    <a:pt x="39796" y="22191"/>
                    <a:pt x="40496" y="24893"/>
                  </a:cubicBezTo>
                  <a:cubicBezTo>
                    <a:pt x="40529" y="25226"/>
                    <a:pt x="40696" y="25526"/>
                    <a:pt x="40963" y="25727"/>
                  </a:cubicBezTo>
                  <a:cubicBezTo>
                    <a:pt x="41225" y="25872"/>
                    <a:pt x="41537" y="25967"/>
                    <a:pt x="41833" y="25967"/>
                  </a:cubicBezTo>
                  <a:cubicBezTo>
                    <a:pt x="41877" y="25967"/>
                    <a:pt x="41921" y="25964"/>
                    <a:pt x="41964" y="25960"/>
                  </a:cubicBezTo>
                  <a:cubicBezTo>
                    <a:pt x="47413" y="26234"/>
                    <a:pt x="52844" y="26378"/>
                    <a:pt x="58284" y="26378"/>
                  </a:cubicBezTo>
                  <a:cubicBezTo>
                    <a:pt x="60137" y="26378"/>
                    <a:pt x="61990" y="26361"/>
                    <a:pt x="63846" y="26327"/>
                  </a:cubicBezTo>
                  <a:lnTo>
                    <a:pt x="82426" y="23492"/>
                  </a:lnTo>
                  <a:cubicBezTo>
                    <a:pt x="85128" y="22391"/>
                    <a:pt x="87663" y="20623"/>
                    <a:pt x="88464" y="18221"/>
                  </a:cubicBezTo>
                  <a:cubicBezTo>
                    <a:pt x="89064" y="16253"/>
                    <a:pt x="88397" y="14185"/>
                    <a:pt x="87396" y="12317"/>
                  </a:cubicBezTo>
                  <a:cubicBezTo>
                    <a:pt x="86629" y="10749"/>
                    <a:pt x="85462" y="9382"/>
                    <a:pt x="84027" y="8348"/>
                  </a:cubicBezTo>
                  <a:cubicBezTo>
                    <a:pt x="82660" y="7447"/>
                    <a:pt x="80992" y="6913"/>
                    <a:pt x="79357" y="6446"/>
                  </a:cubicBezTo>
                  <a:cubicBezTo>
                    <a:pt x="69650" y="3611"/>
                    <a:pt x="59743" y="1676"/>
                    <a:pt x="49703" y="609"/>
                  </a:cubicBezTo>
                  <a:cubicBezTo>
                    <a:pt x="45979" y="217"/>
                    <a:pt x="42484" y="1"/>
                    <a:pt x="39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63"/>
            <p:cNvSpPr/>
            <p:nvPr/>
          </p:nvSpPr>
          <p:spPr>
            <a:xfrm>
              <a:off x="3380108" y="2369426"/>
              <a:ext cx="845220" cy="322379"/>
            </a:xfrm>
            <a:custGeom>
              <a:avLst/>
              <a:gdLst/>
              <a:ahLst/>
              <a:cxnLst/>
              <a:rect l="l" t="t" r="r" b="b"/>
              <a:pathLst>
                <a:path w="28688" h="10942" fill="none" extrusionOk="0">
                  <a:moveTo>
                    <a:pt x="0" y="7373"/>
                  </a:moveTo>
                  <a:cubicBezTo>
                    <a:pt x="4203" y="9341"/>
                    <a:pt x="8706" y="10542"/>
                    <a:pt x="13310" y="10942"/>
                  </a:cubicBezTo>
                  <a:cubicBezTo>
                    <a:pt x="13477" y="10942"/>
                    <a:pt x="13643" y="10942"/>
                    <a:pt x="13843" y="10909"/>
                  </a:cubicBezTo>
                  <a:cubicBezTo>
                    <a:pt x="13977" y="10842"/>
                    <a:pt x="14144" y="10742"/>
                    <a:pt x="14277" y="10642"/>
                  </a:cubicBezTo>
                  <a:cubicBezTo>
                    <a:pt x="18046" y="7606"/>
                    <a:pt x="21682" y="4371"/>
                    <a:pt x="25719" y="1702"/>
                  </a:cubicBezTo>
                  <a:cubicBezTo>
                    <a:pt x="26653" y="1035"/>
                    <a:pt x="27653" y="468"/>
                    <a:pt x="28687" y="1"/>
                  </a:cubicBezTo>
                </a:path>
              </a:pathLst>
            </a:custGeom>
            <a:solidFill>
              <a:schemeClr val="dk1"/>
            </a:solidFill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63"/>
            <p:cNvSpPr/>
            <p:nvPr/>
          </p:nvSpPr>
          <p:spPr>
            <a:xfrm>
              <a:off x="4294102" y="2378264"/>
              <a:ext cx="632943" cy="354817"/>
            </a:xfrm>
            <a:custGeom>
              <a:avLst/>
              <a:gdLst/>
              <a:ahLst/>
              <a:cxnLst/>
              <a:rect l="l" t="t" r="r" b="b"/>
              <a:pathLst>
                <a:path w="21483" h="12043" fill="none" extrusionOk="0">
                  <a:moveTo>
                    <a:pt x="0" y="1"/>
                  </a:moveTo>
                  <a:cubicBezTo>
                    <a:pt x="1568" y="3337"/>
                    <a:pt x="2369" y="7039"/>
                    <a:pt x="2269" y="10775"/>
                  </a:cubicBezTo>
                  <a:cubicBezTo>
                    <a:pt x="4604" y="11609"/>
                    <a:pt x="7105" y="11809"/>
                    <a:pt x="9574" y="11909"/>
                  </a:cubicBezTo>
                  <a:cubicBezTo>
                    <a:pt x="13543" y="12043"/>
                    <a:pt x="17513" y="11976"/>
                    <a:pt x="21482" y="11909"/>
                  </a:cubicBezTo>
                  <a:cubicBezTo>
                    <a:pt x="19181" y="8007"/>
                    <a:pt x="16245" y="4538"/>
                    <a:pt x="12810" y="1669"/>
                  </a:cubicBezTo>
                  <a:cubicBezTo>
                    <a:pt x="12176" y="1068"/>
                    <a:pt x="11475" y="601"/>
                    <a:pt x="10708" y="268"/>
                  </a:cubicBezTo>
                </a:path>
              </a:pathLst>
            </a:custGeom>
            <a:solidFill>
              <a:schemeClr val="dk1"/>
            </a:solidFill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63"/>
            <p:cNvSpPr/>
            <p:nvPr/>
          </p:nvSpPr>
          <p:spPr>
            <a:xfrm>
              <a:off x="4686222" y="2269193"/>
              <a:ext cx="820678" cy="431478"/>
            </a:xfrm>
            <a:custGeom>
              <a:avLst/>
              <a:gdLst/>
              <a:ahLst/>
              <a:cxnLst/>
              <a:rect l="l" t="t" r="r" b="b"/>
              <a:pathLst>
                <a:path w="27855" h="14645" fill="none" extrusionOk="0">
                  <a:moveTo>
                    <a:pt x="1" y="3670"/>
                  </a:moveTo>
                  <a:cubicBezTo>
                    <a:pt x="2369" y="4837"/>
                    <a:pt x="4638" y="6205"/>
                    <a:pt x="6772" y="7773"/>
                  </a:cubicBezTo>
                  <a:cubicBezTo>
                    <a:pt x="9374" y="9707"/>
                    <a:pt x="11776" y="11942"/>
                    <a:pt x="13511" y="14644"/>
                  </a:cubicBezTo>
                  <a:cubicBezTo>
                    <a:pt x="16413" y="14644"/>
                    <a:pt x="19281" y="13977"/>
                    <a:pt x="21883" y="12776"/>
                  </a:cubicBezTo>
                  <a:cubicBezTo>
                    <a:pt x="23117" y="12276"/>
                    <a:pt x="24218" y="11575"/>
                    <a:pt x="25186" y="10675"/>
                  </a:cubicBezTo>
                  <a:cubicBezTo>
                    <a:pt x="26520" y="9340"/>
                    <a:pt x="27220" y="7506"/>
                    <a:pt x="27854" y="5738"/>
                  </a:cubicBezTo>
                  <a:cubicBezTo>
                    <a:pt x="22450" y="2335"/>
                    <a:pt x="16246" y="367"/>
                    <a:pt x="9875" y="0"/>
                  </a:cubicBezTo>
                </a:path>
              </a:pathLst>
            </a:custGeom>
            <a:solidFill>
              <a:schemeClr val="dk1"/>
            </a:solidFill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63"/>
            <p:cNvSpPr/>
            <p:nvPr/>
          </p:nvSpPr>
          <p:spPr>
            <a:xfrm>
              <a:off x="3240543" y="2238729"/>
              <a:ext cx="777427" cy="301725"/>
            </a:xfrm>
            <a:custGeom>
              <a:avLst/>
              <a:gdLst/>
              <a:ahLst/>
              <a:cxnLst/>
              <a:rect l="l" t="t" r="r" b="b"/>
              <a:pathLst>
                <a:path w="26387" h="10241" fill="none" extrusionOk="0">
                  <a:moveTo>
                    <a:pt x="167" y="3903"/>
                  </a:moveTo>
                  <a:cubicBezTo>
                    <a:pt x="1" y="4537"/>
                    <a:pt x="67" y="5204"/>
                    <a:pt x="367" y="5804"/>
                  </a:cubicBezTo>
                  <a:cubicBezTo>
                    <a:pt x="1001" y="7572"/>
                    <a:pt x="2169" y="9107"/>
                    <a:pt x="3670" y="10241"/>
                  </a:cubicBezTo>
                  <a:cubicBezTo>
                    <a:pt x="10241" y="5071"/>
                    <a:pt x="18314" y="2269"/>
                    <a:pt x="26386" y="0"/>
                  </a:cubicBezTo>
                </a:path>
              </a:pathLst>
            </a:custGeom>
            <a:solidFill>
              <a:schemeClr val="dk1"/>
            </a:solidFill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63"/>
            <p:cNvSpPr/>
            <p:nvPr/>
          </p:nvSpPr>
          <p:spPr>
            <a:xfrm>
              <a:off x="4544712" y="1609640"/>
              <a:ext cx="724188" cy="1073319"/>
            </a:xfrm>
            <a:custGeom>
              <a:avLst/>
              <a:gdLst/>
              <a:ahLst/>
              <a:cxnLst/>
              <a:rect l="l" t="t" r="r" b="b"/>
              <a:pathLst>
                <a:path w="24580" h="36430" extrusionOk="0">
                  <a:moveTo>
                    <a:pt x="18685" y="1"/>
                  </a:moveTo>
                  <a:cubicBezTo>
                    <a:pt x="17947" y="1"/>
                    <a:pt x="17195" y="135"/>
                    <a:pt x="16512" y="371"/>
                  </a:cubicBezTo>
                  <a:cubicBezTo>
                    <a:pt x="14010" y="1238"/>
                    <a:pt x="12076" y="3173"/>
                    <a:pt x="10308" y="5107"/>
                  </a:cubicBezTo>
                  <a:cubicBezTo>
                    <a:pt x="6605" y="9143"/>
                    <a:pt x="0" y="14848"/>
                    <a:pt x="2736" y="20952"/>
                  </a:cubicBezTo>
                  <a:cubicBezTo>
                    <a:pt x="3636" y="22953"/>
                    <a:pt x="5171" y="24555"/>
                    <a:pt x="6705" y="26089"/>
                  </a:cubicBezTo>
                  <a:lnTo>
                    <a:pt x="12209" y="31693"/>
                  </a:lnTo>
                  <a:lnTo>
                    <a:pt x="14077" y="33628"/>
                  </a:lnTo>
                  <a:lnTo>
                    <a:pt x="14544" y="34095"/>
                  </a:lnTo>
                  <a:cubicBezTo>
                    <a:pt x="14711" y="34228"/>
                    <a:pt x="14844" y="34395"/>
                    <a:pt x="14978" y="34562"/>
                  </a:cubicBezTo>
                  <a:cubicBezTo>
                    <a:pt x="15078" y="34695"/>
                    <a:pt x="15011" y="34862"/>
                    <a:pt x="15011" y="35029"/>
                  </a:cubicBezTo>
                  <a:cubicBezTo>
                    <a:pt x="15011" y="35229"/>
                    <a:pt x="15045" y="35429"/>
                    <a:pt x="15111" y="35596"/>
                  </a:cubicBezTo>
                  <a:cubicBezTo>
                    <a:pt x="15311" y="36096"/>
                    <a:pt x="15778" y="36396"/>
                    <a:pt x="16312" y="36430"/>
                  </a:cubicBezTo>
                  <a:cubicBezTo>
                    <a:pt x="16812" y="36430"/>
                    <a:pt x="17346" y="36330"/>
                    <a:pt x="17780" y="36063"/>
                  </a:cubicBezTo>
                  <a:cubicBezTo>
                    <a:pt x="17880" y="35996"/>
                    <a:pt x="18013" y="35929"/>
                    <a:pt x="18080" y="35829"/>
                  </a:cubicBezTo>
                  <a:cubicBezTo>
                    <a:pt x="18180" y="35729"/>
                    <a:pt x="18247" y="35596"/>
                    <a:pt x="18280" y="35462"/>
                  </a:cubicBezTo>
                  <a:cubicBezTo>
                    <a:pt x="18575" y="34490"/>
                    <a:pt x="17828" y="33543"/>
                    <a:pt x="16891" y="33543"/>
                  </a:cubicBezTo>
                  <a:cubicBezTo>
                    <a:pt x="16767" y="33543"/>
                    <a:pt x="16640" y="33559"/>
                    <a:pt x="16512" y="33594"/>
                  </a:cubicBezTo>
                  <a:cubicBezTo>
                    <a:pt x="16345" y="33661"/>
                    <a:pt x="16212" y="33661"/>
                    <a:pt x="16045" y="33661"/>
                  </a:cubicBezTo>
                  <a:cubicBezTo>
                    <a:pt x="15812" y="33628"/>
                    <a:pt x="15578" y="33494"/>
                    <a:pt x="15411" y="33294"/>
                  </a:cubicBezTo>
                  <a:lnTo>
                    <a:pt x="14678" y="32627"/>
                  </a:lnTo>
                  <a:lnTo>
                    <a:pt x="13243" y="31326"/>
                  </a:lnTo>
                  <a:lnTo>
                    <a:pt x="10308" y="28691"/>
                  </a:lnTo>
                  <a:lnTo>
                    <a:pt x="9807" y="28257"/>
                  </a:lnTo>
                  <a:cubicBezTo>
                    <a:pt x="9674" y="28090"/>
                    <a:pt x="9507" y="27957"/>
                    <a:pt x="9307" y="27824"/>
                  </a:cubicBezTo>
                  <a:lnTo>
                    <a:pt x="9307" y="27824"/>
                  </a:lnTo>
                  <a:cubicBezTo>
                    <a:pt x="12609" y="29591"/>
                    <a:pt x="16079" y="31126"/>
                    <a:pt x="19614" y="32360"/>
                  </a:cubicBezTo>
                  <a:cubicBezTo>
                    <a:pt x="20215" y="32527"/>
                    <a:pt x="20782" y="32827"/>
                    <a:pt x="21249" y="33261"/>
                  </a:cubicBezTo>
                  <a:cubicBezTo>
                    <a:pt x="21449" y="33561"/>
                    <a:pt x="21649" y="33828"/>
                    <a:pt x="21883" y="34095"/>
                  </a:cubicBezTo>
                  <a:cubicBezTo>
                    <a:pt x="22155" y="34352"/>
                    <a:pt x="22452" y="34460"/>
                    <a:pt x="22736" y="34460"/>
                  </a:cubicBezTo>
                  <a:cubicBezTo>
                    <a:pt x="23738" y="34460"/>
                    <a:pt x="24579" y="33111"/>
                    <a:pt x="23617" y="32227"/>
                  </a:cubicBezTo>
                  <a:cubicBezTo>
                    <a:pt x="23350" y="31993"/>
                    <a:pt x="23017" y="31860"/>
                    <a:pt x="22717" y="31760"/>
                  </a:cubicBezTo>
                  <a:cubicBezTo>
                    <a:pt x="18314" y="30159"/>
                    <a:pt x="14044" y="28224"/>
                    <a:pt x="9941" y="25956"/>
                  </a:cubicBezTo>
                  <a:lnTo>
                    <a:pt x="9941" y="25956"/>
                  </a:lnTo>
                  <a:cubicBezTo>
                    <a:pt x="13943" y="27372"/>
                    <a:pt x="18144" y="28106"/>
                    <a:pt x="22386" y="28106"/>
                  </a:cubicBezTo>
                  <a:cubicBezTo>
                    <a:pt x="22740" y="28106"/>
                    <a:pt x="23095" y="28101"/>
                    <a:pt x="23451" y="28090"/>
                  </a:cubicBezTo>
                  <a:cubicBezTo>
                    <a:pt x="24088" y="27357"/>
                    <a:pt x="23415" y="26014"/>
                    <a:pt x="22480" y="26014"/>
                  </a:cubicBezTo>
                  <a:cubicBezTo>
                    <a:pt x="22437" y="26014"/>
                    <a:pt x="22394" y="26016"/>
                    <a:pt x="22350" y="26022"/>
                  </a:cubicBezTo>
                  <a:cubicBezTo>
                    <a:pt x="21949" y="26089"/>
                    <a:pt x="21583" y="26256"/>
                    <a:pt x="21216" y="26423"/>
                  </a:cubicBezTo>
                  <a:cubicBezTo>
                    <a:pt x="20849" y="26563"/>
                    <a:pt x="20469" y="26619"/>
                    <a:pt x="20083" y="26619"/>
                  </a:cubicBezTo>
                  <a:cubicBezTo>
                    <a:pt x="19273" y="26619"/>
                    <a:pt x="18437" y="26371"/>
                    <a:pt x="17646" y="26122"/>
                  </a:cubicBezTo>
                  <a:lnTo>
                    <a:pt x="6805" y="22687"/>
                  </a:lnTo>
                  <a:cubicBezTo>
                    <a:pt x="10641" y="21085"/>
                    <a:pt x="14377" y="19051"/>
                    <a:pt x="17380" y="16148"/>
                  </a:cubicBezTo>
                  <a:cubicBezTo>
                    <a:pt x="20382" y="13280"/>
                    <a:pt x="22583" y="9410"/>
                    <a:pt x="22883" y="5241"/>
                  </a:cubicBezTo>
                  <a:cubicBezTo>
                    <a:pt x="22984" y="3873"/>
                    <a:pt x="22817" y="2372"/>
                    <a:pt x="21916" y="1305"/>
                  </a:cubicBezTo>
                  <a:cubicBezTo>
                    <a:pt x="21141" y="383"/>
                    <a:pt x="19932" y="1"/>
                    <a:pt x="18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63"/>
            <p:cNvSpPr/>
            <p:nvPr/>
          </p:nvSpPr>
          <p:spPr>
            <a:xfrm>
              <a:off x="4618428" y="1687628"/>
              <a:ext cx="453074" cy="539311"/>
            </a:xfrm>
            <a:custGeom>
              <a:avLst/>
              <a:gdLst/>
              <a:ahLst/>
              <a:cxnLst/>
              <a:rect l="l" t="t" r="r" b="b"/>
              <a:pathLst>
                <a:path w="15378" h="18305" extrusionOk="0">
                  <a:moveTo>
                    <a:pt x="15307" y="0"/>
                  </a:moveTo>
                  <a:cubicBezTo>
                    <a:pt x="15286" y="0"/>
                    <a:pt x="15261" y="8"/>
                    <a:pt x="15244" y="25"/>
                  </a:cubicBezTo>
                  <a:cubicBezTo>
                    <a:pt x="13510" y="1159"/>
                    <a:pt x="11975" y="2627"/>
                    <a:pt x="10775" y="4362"/>
                  </a:cubicBezTo>
                  <a:cubicBezTo>
                    <a:pt x="9540" y="6029"/>
                    <a:pt x="8440" y="7797"/>
                    <a:pt x="7439" y="9632"/>
                  </a:cubicBezTo>
                  <a:cubicBezTo>
                    <a:pt x="6905" y="10533"/>
                    <a:pt x="6405" y="11433"/>
                    <a:pt x="5871" y="12301"/>
                  </a:cubicBezTo>
                  <a:cubicBezTo>
                    <a:pt x="5371" y="13201"/>
                    <a:pt x="4737" y="14035"/>
                    <a:pt x="4036" y="14769"/>
                  </a:cubicBezTo>
                  <a:cubicBezTo>
                    <a:pt x="3703" y="15103"/>
                    <a:pt x="3269" y="15336"/>
                    <a:pt x="2769" y="15369"/>
                  </a:cubicBezTo>
                  <a:lnTo>
                    <a:pt x="2402" y="15369"/>
                  </a:lnTo>
                  <a:cubicBezTo>
                    <a:pt x="2269" y="15336"/>
                    <a:pt x="2135" y="15336"/>
                    <a:pt x="1968" y="15336"/>
                  </a:cubicBezTo>
                  <a:lnTo>
                    <a:pt x="1568" y="15369"/>
                  </a:lnTo>
                  <a:lnTo>
                    <a:pt x="1134" y="15470"/>
                  </a:lnTo>
                  <a:cubicBezTo>
                    <a:pt x="601" y="15670"/>
                    <a:pt x="200" y="16170"/>
                    <a:pt x="100" y="16737"/>
                  </a:cubicBezTo>
                  <a:cubicBezTo>
                    <a:pt x="0" y="17237"/>
                    <a:pt x="34" y="17805"/>
                    <a:pt x="200" y="18305"/>
                  </a:cubicBezTo>
                  <a:lnTo>
                    <a:pt x="234" y="18305"/>
                  </a:lnTo>
                  <a:cubicBezTo>
                    <a:pt x="267" y="18305"/>
                    <a:pt x="300" y="18272"/>
                    <a:pt x="267" y="18272"/>
                  </a:cubicBezTo>
                  <a:cubicBezTo>
                    <a:pt x="200" y="17771"/>
                    <a:pt x="234" y="17237"/>
                    <a:pt x="334" y="16770"/>
                  </a:cubicBezTo>
                  <a:cubicBezTo>
                    <a:pt x="467" y="16303"/>
                    <a:pt x="801" y="15903"/>
                    <a:pt x="1268" y="15770"/>
                  </a:cubicBezTo>
                  <a:lnTo>
                    <a:pt x="1601" y="15670"/>
                  </a:lnTo>
                  <a:lnTo>
                    <a:pt x="1968" y="15670"/>
                  </a:lnTo>
                  <a:cubicBezTo>
                    <a:pt x="2102" y="15670"/>
                    <a:pt x="2235" y="15670"/>
                    <a:pt x="2335" y="15703"/>
                  </a:cubicBezTo>
                  <a:cubicBezTo>
                    <a:pt x="2469" y="15736"/>
                    <a:pt x="2602" y="15736"/>
                    <a:pt x="2769" y="15736"/>
                  </a:cubicBezTo>
                  <a:cubicBezTo>
                    <a:pt x="3336" y="15703"/>
                    <a:pt x="3870" y="15436"/>
                    <a:pt x="4270" y="15036"/>
                  </a:cubicBezTo>
                  <a:cubicBezTo>
                    <a:pt x="5004" y="14269"/>
                    <a:pt x="5638" y="13401"/>
                    <a:pt x="6138" y="12501"/>
                  </a:cubicBezTo>
                  <a:cubicBezTo>
                    <a:pt x="6705" y="11600"/>
                    <a:pt x="7205" y="10699"/>
                    <a:pt x="7706" y="9799"/>
                  </a:cubicBezTo>
                  <a:cubicBezTo>
                    <a:pt x="8706" y="7964"/>
                    <a:pt x="9807" y="6230"/>
                    <a:pt x="11008" y="4528"/>
                  </a:cubicBezTo>
                  <a:cubicBezTo>
                    <a:pt x="12142" y="2794"/>
                    <a:pt x="13610" y="1326"/>
                    <a:pt x="15311" y="159"/>
                  </a:cubicBezTo>
                  <a:cubicBezTo>
                    <a:pt x="15378" y="125"/>
                    <a:pt x="15378" y="59"/>
                    <a:pt x="15345" y="25"/>
                  </a:cubicBezTo>
                  <a:cubicBezTo>
                    <a:pt x="15345" y="8"/>
                    <a:pt x="15328" y="0"/>
                    <a:pt x="153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63"/>
            <p:cNvSpPr/>
            <p:nvPr/>
          </p:nvSpPr>
          <p:spPr>
            <a:xfrm>
              <a:off x="4034653" y="1269493"/>
              <a:ext cx="1065364" cy="1155637"/>
            </a:xfrm>
            <a:custGeom>
              <a:avLst/>
              <a:gdLst/>
              <a:ahLst/>
              <a:cxnLst/>
              <a:rect l="l" t="t" r="r" b="b"/>
              <a:pathLst>
                <a:path w="36160" h="39224" extrusionOk="0">
                  <a:moveTo>
                    <a:pt x="19675" y="1"/>
                  </a:moveTo>
                  <a:cubicBezTo>
                    <a:pt x="18206" y="1"/>
                    <a:pt x="16641" y="249"/>
                    <a:pt x="14944" y="808"/>
                  </a:cubicBezTo>
                  <a:cubicBezTo>
                    <a:pt x="10975" y="2109"/>
                    <a:pt x="8039" y="5311"/>
                    <a:pt x="5237" y="8413"/>
                  </a:cubicBezTo>
                  <a:cubicBezTo>
                    <a:pt x="4403" y="9347"/>
                    <a:pt x="3503" y="10448"/>
                    <a:pt x="3603" y="11715"/>
                  </a:cubicBezTo>
                  <a:cubicBezTo>
                    <a:pt x="3703" y="12316"/>
                    <a:pt x="3903" y="12950"/>
                    <a:pt x="4170" y="13517"/>
                  </a:cubicBezTo>
                  <a:cubicBezTo>
                    <a:pt x="5271" y="16819"/>
                    <a:pt x="3369" y="20288"/>
                    <a:pt x="1968" y="23457"/>
                  </a:cubicBezTo>
                  <a:cubicBezTo>
                    <a:pt x="834" y="26092"/>
                    <a:pt x="0" y="28961"/>
                    <a:pt x="567" y="31763"/>
                  </a:cubicBezTo>
                  <a:cubicBezTo>
                    <a:pt x="1268" y="35199"/>
                    <a:pt x="4203" y="37968"/>
                    <a:pt x="7572" y="38868"/>
                  </a:cubicBezTo>
                  <a:cubicBezTo>
                    <a:pt x="8483" y="39109"/>
                    <a:pt x="9417" y="39224"/>
                    <a:pt x="10352" y="39224"/>
                  </a:cubicBezTo>
                  <a:cubicBezTo>
                    <a:pt x="12912" y="39224"/>
                    <a:pt x="15478" y="38366"/>
                    <a:pt x="17579" y="36900"/>
                  </a:cubicBezTo>
                  <a:cubicBezTo>
                    <a:pt x="20481" y="34899"/>
                    <a:pt x="22516" y="31830"/>
                    <a:pt x="23650" y="28494"/>
                  </a:cubicBezTo>
                  <a:cubicBezTo>
                    <a:pt x="24484" y="26126"/>
                    <a:pt x="24851" y="23624"/>
                    <a:pt x="25718" y="21289"/>
                  </a:cubicBezTo>
                  <a:cubicBezTo>
                    <a:pt x="27286" y="17086"/>
                    <a:pt x="30322" y="13583"/>
                    <a:pt x="34225" y="11415"/>
                  </a:cubicBezTo>
                  <a:cubicBezTo>
                    <a:pt x="34658" y="11215"/>
                    <a:pt x="35058" y="10948"/>
                    <a:pt x="35359" y="10581"/>
                  </a:cubicBezTo>
                  <a:cubicBezTo>
                    <a:pt x="36159" y="9447"/>
                    <a:pt x="34925" y="7979"/>
                    <a:pt x="33858" y="7112"/>
                  </a:cubicBezTo>
                  <a:cubicBezTo>
                    <a:pt x="29258" y="3432"/>
                    <a:pt x="25134" y="1"/>
                    <a:pt x="196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63"/>
            <p:cNvSpPr/>
            <p:nvPr/>
          </p:nvSpPr>
          <p:spPr>
            <a:xfrm>
              <a:off x="4067062" y="1529413"/>
              <a:ext cx="1011330" cy="895719"/>
            </a:xfrm>
            <a:custGeom>
              <a:avLst/>
              <a:gdLst/>
              <a:ahLst/>
              <a:cxnLst/>
              <a:rect l="l" t="t" r="r" b="b"/>
              <a:pathLst>
                <a:path w="34326" h="30402" extrusionOk="0">
                  <a:moveTo>
                    <a:pt x="26570" y="1"/>
                  </a:moveTo>
                  <a:cubicBezTo>
                    <a:pt x="25566" y="1"/>
                    <a:pt x="24461" y="58"/>
                    <a:pt x="23251" y="191"/>
                  </a:cubicBezTo>
                  <a:cubicBezTo>
                    <a:pt x="18012" y="771"/>
                    <a:pt x="13288" y="2122"/>
                    <a:pt x="10051" y="2122"/>
                  </a:cubicBezTo>
                  <a:cubicBezTo>
                    <a:pt x="8073" y="2122"/>
                    <a:pt x="6650" y="1618"/>
                    <a:pt x="6005" y="125"/>
                  </a:cubicBezTo>
                  <a:cubicBezTo>
                    <a:pt x="6005" y="125"/>
                    <a:pt x="3403" y="1726"/>
                    <a:pt x="4504" y="4194"/>
                  </a:cubicBezTo>
                  <a:cubicBezTo>
                    <a:pt x="5605" y="6629"/>
                    <a:pt x="6739" y="11733"/>
                    <a:pt x="4804" y="14835"/>
                  </a:cubicBezTo>
                  <a:cubicBezTo>
                    <a:pt x="3337" y="17237"/>
                    <a:pt x="134" y="20473"/>
                    <a:pt x="1" y="24642"/>
                  </a:cubicBezTo>
                  <a:cubicBezTo>
                    <a:pt x="1235" y="27311"/>
                    <a:pt x="3603" y="29279"/>
                    <a:pt x="6472" y="30046"/>
                  </a:cubicBezTo>
                  <a:cubicBezTo>
                    <a:pt x="7374" y="30287"/>
                    <a:pt x="8304" y="30402"/>
                    <a:pt x="9237" y="30402"/>
                  </a:cubicBezTo>
                  <a:cubicBezTo>
                    <a:pt x="11794" y="30402"/>
                    <a:pt x="14378" y="29544"/>
                    <a:pt x="16479" y="28078"/>
                  </a:cubicBezTo>
                  <a:cubicBezTo>
                    <a:pt x="19348" y="26043"/>
                    <a:pt x="21416" y="22974"/>
                    <a:pt x="22550" y="19672"/>
                  </a:cubicBezTo>
                  <a:cubicBezTo>
                    <a:pt x="23351" y="17304"/>
                    <a:pt x="23751" y="14802"/>
                    <a:pt x="24618" y="12467"/>
                  </a:cubicBezTo>
                  <a:cubicBezTo>
                    <a:pt x="26186" y="8264"/>
                    <a:pt x="29188" y="4761"/>
                    <a:pt x="33125" y="2593"/>
                  </a:cubicBezTo>
                  <a:cubicBezTo>
                    <a:pt x="33558" y="2393"/>
                    <a:pt x="33925" y="2126"/>
                    <a:pt x="34225" y="1759"/>
                  </a:cubicBezTo>
                  <a:cubicBezTo>
                    <a:pt x="34259" y="1693"/>
                    <a:pt x="34292" y="1659"/>
                    <a:pt x="34325" y="1592"/>
                  </a:cubicBezTo>
                  <a:cubicBezTo>
                    <a:pt x="33273" y="1026"/>
                    <a:pt x="30823" y="1"/>
                    <a:pt x="26570" y="1"/>
                  </a:cubicBezTo>
                  <a:close/>
                </a:path>
              </a:pathLst>
            </a:custGeom>
            <a:solidFill>
              <a:srgbClr val="F7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63"/>
            <p:cNvSpPr/>
            <p:nvPr/>
          </p:nvSpPr>
          <p:spPr>
            <a:xfrm>
              <a:off x="4785128" y="1177628"/>
              <a:ext cx="303081" cy="271173"/>
            </a:xfrm>
            <a:custGeom>
              <a:avLst/>
              <a:gdLst/>
              <a:ahLst/>
              <a:cxnLst/>
              <a:rect l="l" t="t" r="r" b="b"/>
              <a:pathLst>
                <a:path w="10287" h="9204" extrusionOk="0">
                  <a:moveTo>
                    <a:pt x="4940" y="0"/>
                  </a:moveTo>
                  <a:cubicBezTo>
                    <a:pt x="2394" y="0"/>
                    <a:pt x="1" y="1927"/>
                    <a:pt x="947" y="5560"/>
                  </a:cubicBezTo>
                  <a:cubicBezTo>
                    <a:pt x="1080" y="6060"/>
                    <a:pt x="1281" y="6561"/>
                    <a:pt x="1514" y="6994"/>
                  </a:cubicBezTo>
                  <a:cubicBezTo>
                    <a:pt x="2329" y="8409"/>
                    <a:pt x="3817" y="9204"/>
                    <a:pt x="5358" y="9204"/>
                  </a:cubicBezTo>
                  <a:cubicBezTo>
                    <a:pt x="5960" y="9204"/>
                    <a:pt x="6570" y="9082"/>
                    <a:pt x="7151" y="8829"/>
                  </a:cubicBezTo>
                  <a:cubicBezTo>
                    <a:pt x="9220" y="7928"/>
                    <a:pt x="10287" y="5627"/>
                    <a:pt x="9620" y="3459"/>
                  </a:cubicBezTo>
                  <a:cubicBezTo>
                    <a:pt x="8913" y="1121"/>
                    <a:pt x="6882" y="0"/>
                    <a:pt x="49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63"/>
            <p:cNvSpPr/>
            <p:nvPr/>
          </p:nvSpPr>
          <p:spPr>
            <a:xfrm>
              <a:off x="4206273" y="1177628"/>
              <a:ext cx="303081" cy="271968"/>
            </a:xfrm>
            <a:custGeom>
              <a:avLst/>
              <a:gdLst/>
              <a:ahLst/>
              <a:cxnLst/>
              <a:rect l="l" t="t" r="r" b="b"/>
              <a:pathLst>
                <a:path w="10287" h="9231" extrusionOk="0">
                  <a:moveTo>
                    <a:pt x="4926" y="0"/>
                  </a:moveTo>
                  <a:cubicBezTo>
                    <a:pt x="2383" y="0"/>
                    <a:pt x="0" y="1927"/>
                    <a:pt x="947" y="5560"/>
                  </a:cubicBezTo>
                  <a:cubicBezTo>
                    <a:pt x="1080" y="6060"/>
                    <a:pt x="1247" y="6561"/>
                    <a:pt x="1514" y="6994"/>
                  </a:cubicBezTo>
                  <a:cubicBezTo>
                    <a:pt x="2334" y="8418"/>
                    <a:pt x="3835" y="9231"/>
                    <a:pt x="5385" y="9231"/>
                  </a:cubicBezTo>
                  <a:cubicBezTo>
                    <a:pt x="5978" y="9231"/>
                    <a:pt x="6579" y="9112"/>
                    <a:pt x="7151" y="8862"/>
                  </a:cubicBezTo>
                  <a:cubicBezTo>
                    <a:pt x="9219" y="7928"/>
                    <a:pt x="10287" y="5627"/>
                    <a:pt x="9619" y="3459"/>
                  </a:cubicBezTo>
                  <a:cubicBezTo>
                    <a:pt x="8898" y="1121"/>
                    <a:pt x="6865" y="0"/>
                    <a:pt x="49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63"/>
            <p:cNvSpPr/>
            <p:nvPr/>
          </p:nvSpPr>
          <p:spPr>
            <a:xfrm>
              <a:off x="4238093" y="1488843"/>
              <a:ext cx="837354" cy="103620"/>
            </a:xfrm>
            <a:custGeom>
              <a:avLst/>
              <a:gdLst/>
              <a:ahLst/>
              <a:cxnLst/>
              <a:rect l="l" t="t" r="r" b="b"/>
              <a:pathLst>
                <a:path w="28421" h="3517" extrusionOk="0">
                  <a:moveTo>
                    <a:pt x="1101" y="1"/>
                  </a:moveTo>
                  <a:cubicBezTo>
                    <a:pt x="400" y="201"/>
                    <a:pt x="0" y="901"/>
                    <a:pt x="167" y="1602"/>
                  </a:cubicBezTo>
                  <a:cubicBezTo>
                    <a:pt x="300" y="2269"/>
                    <a:pt x="767" y="2803"/>
                    <a:pt x="1401" y="3070"/>
                  </a:cubicBezTo>
                  <a:cubicBezTo>
                    <a:pt x="2035" y="3336"/>
                    <a:pt x="2669" y="3470"/>
                    <a:pt x="3336" y="3470"/>
                  </a:cubicBezTo>
                  <a:cubicBezTo>
                    <a:pt x="3808" y="3493"/>
                    <a:pt x="4263" y="3517"/>
                    <a:pt x="4725" y="3517"/>
                  </a:cubicBezTo>
                  <a:cubicBezTo>
                    <a:pt x="4916" y="3517"/>
                    <a:pt x="5108" y="3513"/>
                    <a:pt x="5304" y="3503"/>
                  </a:cubicBezTo>
                  <a:cubicBezTo>
                    <a:pt x="7906" y="3403"/>
                    <a:pt x="10441" y="2769"/>
                    <a:pt x="12976" y="2369"/>
                  </a:cubicBezTo>
                  <a:cubicBezTo>
                    <a:pt x="15511" y="1902"/>
                    <a:pt x="18046" y="1635"/>
                    <a:pt x="20648" y="1602"/>
                  </a:cubicBezTo>
                  <a:cubicBezTo>
                    <a:pt x="20809" y="1598"/>
                    <a:pt x="20970" y="1595"/>
                    <a:pt x="21131" y="1595"/>
                  </a:cubicBezTo>
                  <a:cubicBezTo>
                    <a:pt x="22238" y="1595"/>
                    <a:pt x="23344" y="1694"/>
                    <a:pt x="24451" y="1869"/>
                  </a:cubicBezTo>
                  <a:cubicBezTo>
                    <a:pt x="25718" y="2102"/>
                    <a:pt x="26919" y="2469"/>
                    <a:pt x="28087" y="3036"/>
                  </a:cubicBezTo>
                  <a:lnTo>
                    <a:pt x="28120" y="3036"/>
                  </a:lnTo>
                  <a:cubicBezTo>
                    <a:pt x="28145" y="3045"/>
                    <a:pt x="28170" y="3049"/>
                    <a:pt x="28195" y="3049"/>
                  </a:cubicBezTo>
                  <a:cubicBezTo>
                    <a:pt x="28268" y="3049"/>
                    <a:pt x="28337" y="3011"/>
                    <a:pt x="28387" y="2936"/>
                  </a:cubicBezTo>
                  <a:cubicBezTo>
                    <a:pt x="28420" y="2836"/>
                    <a:pt x="28387" y="2703"/>
                    <a:pt x="28287" y="2669"/>
                  </a:cubicBezTo>
                  <a:cubicBezTo>
                    <a:pt x="27086" y="2102"/>
                    <a:pt x="25818" y="1735"/>
                    <a:pt x="24551" y="1502"/>
                  </a:cubicBezTo>
                  <a:cubicBezTo>
                    <a:pt x="23884" y="1368"/>
                    <a:pt x="23250" y="1302"/>
                    <a:pt x="22583" y="1268"/>
                  </a:cubicBezTo>
                  <a:cubicBezTo>
                    <a:pt x="21949" y="1235"/>
                    <a:pt x="21282" y="1235"/>
                    <a:pt x="20648" y="1235"/>
                  </a:cubicBezTo>
                  <a:cubicBezTo>
                    <a:pt x="18046" y="1302"/>
                    <a:pt x="15478" y="1568"/>
                    <a:pt x="12909" y="2069"/>
                  </a:cubicBezTo>
                  <a:cubicBezTo>
                    <a:pt x="10374" y="2536"/>
                    <a:pt x="7872" y="3136"/>
                    <a:pt x="5270" y="3270"/>
                  </a:cubicBezTo>
                  <a:cubicBezTo>
                    <a:pt x="4954" y="3286"/>
                    <a:pt x="4637" y="3295"/>
                    <a:pt x="4320" y="3295"/>
                  </a:cubicBezTo>
                  <a:cubicBezTo>
                    <a:pt x="4003" y="3295"/>
                    <a:pt x="3686" y="3286"/>
                    <a:pt x="3369" y="3270"/>
                  </a:cubicBezTo>
                  <a:cubicBezTo>
                    <a:pt x="2735" y="3270"/>
                    <a:pt x="2102" y="3136"/>
                    <a:pt x="1501" y="2903"/>
                  </a:cubicBezTo>
                  <a:cubicBezTo>
                    <a:pt x="901" y="2669"/>
                    <a:pt x="467" y="2169"/>
                    <a:pt x="300" y="1568"/>
                  </a:cubicBezTo>
                  <a:cubicBezTo>
                    <a:pt x="167" y="968"/>
                    <a:pt x="534" y="334"/>
                    <a:pt x="1134" y="134"/>
                  </a:cubicBezTo>
                  <a:cubicBezTo>
                    <a:pt x="1168" y="134"/>
                    <a:pt x="1168" y="101"/>
                    <a:pt x="1168" y="67"/>
                  </a:cubicBezTo>
                  <a:cubicBezTo>
                    <a:pt x="1168" y="1"/>
                    <a:pt x="1134" y="1"/>
                    <a:pt x="1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63"/>
            <p:cNvSpPr/>
            <p:nvPr/>
          </p:nvSpPr>
          <p:spPr>
            <a:xfrm>
              <a:off x="4631215" y="1576318"/>
              <a:ext cx="280100" cy="118056"/>
            </a:xfrm>
            <a:custGeom>
              <a:avLst/>
              <a:gdLst/>
              <a:ahLst/>
              <a:cxnLst/>
              <a:rect l="l" t="t" r="r" b="b"/>
              <a:pathLst>
                <a:path w="9507" h="4007" extrusionOk="0">
                  <a:moveTo>
                    <a:pt x="9440" y="0"/>
                  </a:moveTo>
                  <a:cubicBezTo>
                    <a:pt x="6805" y="2202"/>
                    <a:pt x="3569" y="3503"/>
                    <a:pt x="167" y="3770"/>
                  </a:cubicBezTo>
                  <a:cubicBezTo>
                    <a:pt x="10" y="3770"/>
                    <a:pt x="0" y="4006"/>
                    <a:pt x="139" y="4006"/>
                  </a:cubicBezTo>
                  <a:cubicBezTo>
                    <a:pt x="148" y="4006"/>
                    <a:pt x="157" y="4005"/>
                    <a:pt x="167" y="4003"/>
                  </a:cubicBezTo>
                  <a:cubicBezTo>
                    <a:pt x="3636" y="3703"/>
                    <a:pt x="6871" y="2302"/>
                    <a:pt x="9507" y="67"/>
                  </a:cubicBezTo>
                  <a:cubicBezTo>
                    <a:pt x="9507" y="34"/>
                    <a:pt x="9507" y="34"/>
                    <a:pt x="9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63"/>
            <p:cNvSpPr/>
            <p:nvPr/>
          </p:nvSpPr>
          <p:spPr>
            <a:xfrm>
              <a:off x="4135857" y="1846727"/>
              <a:ext cx="307677" cy="778871"/>
            </a:xfrm>
            <a:custGeom>
              <a:avLst/>
              <a:gdLst/>
              <a:ahLst/>
              <a:cxnLst/>
              <a:rect l="l" t="t" r="r" b="b"/>
              <a:pathLst>
                <a:path w="10443" h="26436" extrusionOk="0">
                  <a:moveTo>
                    <a:pt x="9339" y="0"/>
                  </a:moveTo>
                  <a:cubicBezTo>
                    <a:pt x="9158" y="0"/>
                    <a:pt x="8949" y="50"/>
                    <a:pt x="8707" y="162"/>
                  </a:cubicBezTo>
                  <a:cubicBezTo>
                    <a:pt x="7806" y="596"/>
                    <a:pt x="7806" y="1897"/>
                    <a:pt x="7873" y="2898"/>
                  </a:cubicBezTo>
                  <a:cubicBezTo>
                    <a:pt x="8273" y="7868"/>
                    <a:pt x="7506" y="12872"/>
                    <a:pt x="5672" y="17475"/>
                  </a:cubicBezTo>
                  <a:cubicBezTo>
                    <a:pt x="5538" y="17842"/>
                    <a:pt x="5371" y="18142"/>
                    <a:pt x="5171" y="18442"/>
                  </a:cubicBezTo>
                  <a:cubicBezTo>
                    <a:pt x="4904" y="18776"/>
                    <a:pt x="4604" y="19043"/>
                    <a:pt x="4271" y="19276"/>
                  </a:cubicBezTo>
                  <a:lnTo>
                    <a:pt x="1402" y="21444"/>
                  </a:lnTo>
                  <a:cubicBezTo>
                    <a:pt x="1635" y="21077"/>
                    <a:pt x="1302" y="20610"/>
                    <a:pt x="868" y="20610"/>
                  </a:cubicBezTo>
                  <a:cubicBezTo>
                    <a:pt x="101" y="20610"/>
                    <a:pt x="1" y="21645"/>
                    <a:pt x="34" y="22245"/>
                  </a:cubicBezTo>
                  <a:cubicBezTo>
                    <a:pt x="34" y="22412"/>
                    <a:pt x="101" y="22545"/>
                    <a:pt x="168" y="22712"/>
                  </a:cubicBezTo>
                  <a:cubicBezTo>
                    <a:pt x="268" y="22979"/>
                    <a:pt x="535" y="23146"/>
                    <a:pt x="835" y="23146"/>
                  </a:cubicBezTo>
                  <a:cubicBezTo>
                    <a:pt x="860" y="23148"/>
                    <a:pt x="886" y="23150"/>
                    <a:pt x="911" y="23150"/>
                  </a:cubicBezTo>
                  <a:cubicBezTo>
                    <a:pt x="1180" y="23150"/>
                    <a:pt x="1413" y="22989"/>
                    <a:pt x="1535" y="22745"/>
                  </a:cubicBezTo>
                  <a:cubicBezTo>
                    <a:pt x="1569" y="22645"/>
                    <a:pt x="1602" y="22579"/>
                    <a:pt x="1602" y="22478"/>
                  </a:cubicBezTo>
                  <a:cubicBezTo>
                    <a:pt x="1635" y="22345"/>
                    <a:pt x="1669" y="22178"/>
                    <a:pt x="1735" y="22045"/>
                  </a:cubicBezTo>
                  <a:cubicBezTo>
                    <a:pt x="1836" y="21878"/>
                    <a:pt x="1936" y="21878"/>
                    <a:pt x="2102" y="21811"/>
                  </a:cubicBezTo>
                  <a:cubicBezTo>
                    <a:pt x="2303" y="21745"/>
                    <a:pt x="2469" y="21645"/>
                    <a:pt x="2669" y="21544"/>
                  </a:cubicBezTo>
                  <a:cubicBezTo>
                    <a:pt x="3036" y="21344"/>
                    <a:pt x="3403" y="21144"/>
                    <a:pt x="3770" y="20911"/>
                  </a:cubicBezTo>
                  <a:cubicBezTo>
                    <a:pt x="4471" y="20444"/>
                    <a:pt x="5138" y="19943"/>
                    <a:pt x="5772" y="19376"/>
                  </a:cubicBezTo>
                  <a:lnTo>
                    <a:pt x="5772" y="19376"/>
                  </a:lnTo>
                  <a:cubicBezTo>
                    <a:pt x="5138" y="20577"/>
                    <a:pt x="4371" y="21711"/>
                    <a:pt x="3470" y="22745"/>
                  </a:cubicBezTo>
                  <a:cubicBezTo>
                    <a:pt x="3337" y="22912"/>
                    <a:pt x="3170" y="23046"/>
                    <a:pt x="2970" y="23146"/>
                  </a:cubicBezTo>
                  <a:cubicBezTo>
                    <a:pt x="2770" y="23279"/>
                    <a:pt x="2503" y="23312"/>
                    <a:pt x="2269" y="23446"/>
                  </a:cubicBezTo>
                  <a:cubicBezTo>
                    <a:pt x="1602" y="23879"/>
                    <a:pt x="1769" y="24914"/>
                    <a:pt x="2569" y="25080"/>
                  </a:cubicBezTo>
                  <a:cubicBezTo>
                    <a:pt x="2646" y="25100"/>
                    <a:pt x="2721" y="25110"/>
                    <a:pt x="2793" y="25110"/>
                  </a:cubicBezTo>
                  <a:cubicBezTo>
                    <a:pt x="3446" y="25110"/>
                    <a:pt x="3897" y="24347"/>
                    <a:pt x="3537" y="23746"/>
                  </a:cubicBezTo>
                  <a:cubicBezTo>
                    <a:pt x="4604" y="22445"/>
                    <a:pt x="5805" y="21244"/>
                    <a:pt x="7073" y="20177"/>
                  </a:cubicBezTo>
                  <a:lnTo>
                    <a:pt x="7073" y="20177"/>
                  </a:lnTo>
                  <a:cubicBezTo>
                    <a:pt x="6439" y="21444"/>
                    <a:pt x="5805" y="22712"/>
                    <a:pt x="5171" y="23980"/>
                  </a:cubicBezTo>
                  <a:cubicBezTo>
                    <a:pt x="5105" y="24180"/>
                    <a:pt x="4971" y="24380"/>
                    <a:pt x="4804" y="24547"/>
                  </a:cubicBezTo>
                  <a:cubicBezTo>
                    <a:pt x="4671" y="24613"/>
                    <a:pt x="4537" y="24680"/>
                    <a:pt x="4437" y="24813"/>
                  </a:cubicBezTo>
                  <a:cubicBezTo>
                    <a:pt x="4171" y="25114"/>
                    <a:pt x="4171" y="25547"/>
                    <a:pt x="4404" y="25881"/>
                  </a:cubicBezTo>
                  <a:cubicBezTo>
                    <a:pt x="4626" y="26243"/>
                    <a:pt x="5005" y="26436"/>
                    <a:pt x="5389" y="26436"/>
                  </a:cubicBezTo>
                  <a:cubicBezTo>
                    <a:pt x="5640" y="26436"/>
                    <a:pt x="5894" y="26353"/>
                    <a:pt x="6105" y="26181"/>
                  </a:cubicBezTo>
                  <a:cubicBezTo>
                    <a:pt x="6606" y="25714"/>
                    <a:pt x="6305" y="24713"/>
                    <a:pt x="5638" y="24680"/>
                  </a:cubicBezTo>
                  <a:cubicBezTo>
                    <a:pt x="6339" y="23613"/>
                    <a:pt x="7039" y="22545"/>
                    <a:pt x="7740" y="21511"/>
                  </a:cubicBezTo>
                  <a:cubicBezTo>
                    <a:pt x="8073" y="21011"/>
                    <a:pt x="8407" y="20444"/>
                    <a:pt x="8640" y="19877"/>
                  </a:cubicBezTo>
                  <a:cubicBezTo>
                    <a:pt x="8841" y="19176"/>
                    <a:pt x="8974" y="18476"/>
                    <a:pt x="9007" y="17742"/>
                  </a:cubicBezTo>
                  <a:lnTo>
                    <a:pt x="9841" y="7201"/>
                  </a:lnTo>
                  <a:cubicBezTo>
                    <a:pt x="9875" y="5500"/>
                    <a:pt x="10041" y="3832"/>
                    <a:pt x="10275" y="2164"/>
                  </a:cubicBezTo>
                  <a:cubicBezTo>
                    <a:pt x="10443" y="1352"/>
                    <a:pt x="10282" y="0"/>
                    <a:pt x="93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63"/>
            <p:cNvSpPr/>
            <p:nvPr/>
          </p:nvSpPr>
          <p:spPr>
            <a:xfrm>
              <a:off x="4606613" y="1878105"/>
              <a:ext cx="307647" cy="778959"/>
            </a:xfrm>
            <a:custGeom>
              <a:avLst/>
              <a:gdLst/>
              <a:ahLst/>
              <a:cxnLst/>
              <a:rect l="l" t="t" r="r" b="b"/>
              <a:pathLst>
                <a:path w="10442" h="26439" extrusionOk="0">
                  <a:moveTo>
                    <a:pt x="1107" y="0"/>
                  </a:moveTo>
                  <a:cubicBezTo>
                    <a:pt x="183" y="0"/>
                    <a:pt x="0" y="1324"/>
                    <a:pt x="168" y="2133"/>
                  </a:cubicBezTo>
                  <a:cubicBezTo>
                    <a:pt x="435" y="3834"/>
                    <a:pt x="568" y="5502"/>
                    <a:pt x="635" y="7203"/>
                  </a:cubicBezTo>
                  <a:lnTo>
                    <a:pt x="1469" y="17744"/>
                  </a:lnTo>
                  <a:cubicBezTo>
                    <a:pt x="1469" y="18478"/>
                    <a:pt x="1602" y="19179"/>
                    <a:pt x="1836" y="19879"/>
                  </a:cubicBezTo>
                  <a:cubicBezTo>
                    <a:pt x="2069" y="20446"/>
                    <a:pt x="2369" y="21013"/>
                    <a:pt x="2736" y="21514"/>
                  </a:cubicBezTo>
                  <a:cubicBezTo>
                    <a:pt x="3403" y="22581"/>
                    <a:pt x="4104" y="23615"/>
                    <a:pt x="4804" y="24682"/>
                  </a:cubicBezTo>
                  <a:cubicBezTo>
                    <a:pt x="4137" y="24716"/>
                    <a:pt x="3870" y="25717"/>
                    <a:pt x="4337" y="26184"/>
                  </a:cubicBezTo>
                  <a:cubicBezTo>
                    <a:pt x="4549" y="26355"/>
                    <a:pt x="4802" y="26438"/>
                    <a:pt x="5054" y="26438"/>
                  </a:cubicBezTo>
                  <a:cubicBezTo>
                    <a:pt x="5437" y="26438"/>
                    <a:pt x="5817" y="26246"/>
                    <a:pt x="6039" y="25883"/>
                  </a:cubicBezTo>
                  <a:cubicBezTo>
                    <a:pt x="6272" y="25550"/>
                    <a:pt x="6272" y="25116"/>
                    <a:pt x="6005" y="24816"/>
                  </a:cubicBezTo>
                  <a:cubicBezTo>
                    <a:pt x="5905" y="24682"/>
                    <a:pt x="5772" y="24616"/>
                    <a:pt x="5638" y="24549"/>
                  </a:cubicBezTo>
                  <a:cubicBezTo>
                    <a:pt x="5472" y="24382"/>
                    <a:pt x="5338" y="24182"/>
                    <a:pt x="5271" y="23982"/>
                  </a:cubicBezTo>
                  <a:cubicBezTo>
                    <a:pt x="4638" y="22714"/>
                    <a:pt x="4004" y="21447"/>
                    <a:pt x="3370" y="20179"/>
                  </a:cubicBezTo>
                  <a:lnTo>
                    <a:pt x="3370" y="20179"/>
                  </a:lnTo>
                  <a:cubicBezTo>
                    <a:pt x="4671" y="21247"/>
                    <a:pt x="5838" y="22448"/>
                    <a:pt x="6939" y="23715"/>
                  </a:cubicBezTo>
                  <a:cubicBezTo>
                    <a:pt x="6549" y="24346"/>
                    <a:pt x="6997" y="25112"/>
                    <a:pt x="7650" y="25112"/>
                  </a:cubicBezTo>
                  <a:cubicBezTo>
                    <a:pt x="7722" y="25112"/>
                    <a:pt x="7797" y="25103"/>
                    <a:pt x="7873" y="25083"/>
                  </a:cubicBezTo>
                  <a:cubicBezTo>
                    <a:pt x="8674" y="24916"/>
                    <a:pt x="8841" y="23882"/>
                    <a:pt x="8173" y="23448"/>
                  </a:cubicBezTo>
                  <a:cubicBezTo>
                    <a:pt x="7973" y="23315"/>
                    <a:pt x="7706" y="23281"/>
                    <a:pt x="7473" y="23148"/>
                  </a:cubicBezTo>
                  <a:cubicBezTo>
                    <a:pt x="7273" y="23048"/>
                    <a:pt x="7106" y="22915"/>
                    <a:pt x="6973" y="22748"/>
                  </a:cubicBezTo>
                  <a:cubicBezTo>
                    <a:pt x="6072" y="21714"/>
                    <a:pt x="5305" y="20580"/>
                    <a:pt x="4704" y="19379"/>
                  </a:cubicBezTo>
                  <a:lnTo>
                    <a:pt x="4704" y="19379"/>
                  </a:lnTo>
                  <a:cubicBezTo>
                    <a:pt x="5305" y="19946"/>
                    <a:pt x="5972" y="20446"/>
                    <a:pt x="6672" y="20913"/>
                  </a:cubicBezTo>
                  <a:cubicBezTo>
                    <a:pt x="7039" y="21147"/>
                    <a:pt x="7406" y="21347"/>
                    <a:pt x="7773" y="21547"/>
                  </a:cubicBezTo>
                  <a:cubicBezTo>
                    <a:pt x="7973" y="21647"/>
                    <a:pt x="8140" y="21747"/>
                    <a:pt x="8340" y="21814"/>
                  </a:cubicBezTo>
                  <a:cubicBezTo>
                    <a:pt x="8507" y="21847"/>
                    <a:pt x="8607" y="21880"/>
                    <a:pt x="8707" y="22047"/>
                  </a:cubicBezTo>
                  <a:cubicBezTo>
                    <a:pt x="8774" y="22181"/>
                    <a:pt x="8807" y="22314"/>
                    <a:pt x="8841" y="22481"/>
                  </a:cubicBezTo>
                  <a:cubicBezTo>
                    <a:pt x="8874" y="22581"/>
                    <a:pt x="8874" y="22648"/>
                    <a:pt x="8907" y="22748"/>
                  </a:cubicBezTo>
                  <a:cubicBezTo>
                    <a:pt x="9029" y="22992"/>
                    <a:pt x="9291" y="23152"/>
                    <a:pt x="9539" y="23152"/>
                  </a:cubicBezTo>
                  <a:cubicBezTo>
                    <a:pt x="9562" y="23152"/>
                    <a:pt x="9585" y="23151"/>
                    <a:pt x="9608" y="23148"/>
                  </a:cubicBezTo>
                  <a:cubicBezTo>
                    <a:pt x="9908" y="23148"/>
                    <a:pt x="10175" y="22948"/>
                    <a:pt x="10308" y="22714"/>
                  </a:cubicBezTo>
                  <a:cubicBezTo>
                    <a:pt x="10375" y="22548"/>
                    <a:pt x="10408" y="22381"/>
                    <a:pt x="10408" y="22247"/>
                  </a:cubicBezTo>
                  <a:cubicBezTo>
                    <a:pt x="10442" y="21647"/>
                    <a:pt x="10375" y="20613"/>
                    <a:pt x="9574" y="20580"/>
                  </a:cubicBezTo>
                  <a:cubicBezTo>
                    <a:pt x="9141" y="20580"/>
                    <a:pt x="8807" y="21080"/>
                    <a:pt x="9041" y="21413"/>
                  </a:cubicBezTo>
                  <a:lnTo>
                    <a:pt x="6205" y="19279"/>
                  </a:lnTo>
                  <a:cubicBezTo>
                    <a:pt x="5838" y="19045"/>
                    <a:pt x="5538" y="18745"/>
                    <a:pt x="5271" y="18445"/>
                  </a:cubicBezTo>
                  <a:cubicBezTo>
                    <a:pt x="5071" y="18144"/>
                    <a:pt x="4904" y="17811"/>
                    <a:pt x="4771" y="17477"/>
                  </a:cubicBezTo>
                  <a:cubicBezTo>
                    <a:pt x="2936" y="12841"/>
                    <a:pt x="2169" y="7870"/>
                    <a:pt x="2569" y="2900"/>
                  </a:cubicBezTo>
                  <a:cubicBezTo>
                    <a:pt x="2670" y="1866"/>
                    <a:pt x="2636" y="599"/>
                    <a:pt x="1736" y="165"/>
                  </a:cubicBezTo>
                  <a:cubicBezTo>
                    <a:pt x="1496" y="51"/>
                    <a:pt x="1288" y="0"/>
                    <a:pt x="11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63"/>
            <p:cNvSpPr/>
            <p:nvPr/>
          </p:nvSpPr>
          <p:spPr>
            <a:xfrm>
              <a:off x="3519821" y="1609640"/>
              <a:ext cx="724188" cy="1073319"/>
            </a:xfrm>
            <a:custGeom>
              <a:avLst/>
              <a:gdLst/>
              <a:ahLst/>
              <a:cxnLst/>
              <a:rect l="l" t="t" r="r" b="b"/>
              <a:pathLst>
                <a:path w="24580" h="36430" extrusionOk="0">
                  <a:moveTo>
                    <a:pt x="5894" y="1"/>
                  </a:moveTo>
                  <a:cubicBezTo>
                    <a:pt x="4648" y="1"/>
                    <a:pt x="3439" y="383"/>
                    <a:pt x="2664" y="1305"/>
                  </a:cubicBezTo>
                  <a:cubicBezTo>
                    <a:pt x="1763" y="2372"/>
                    <a:pt x="1596" y="3873"/>
                    <a:pt x="1696" y="5241"/>
                  </a:cubicBezTo>
                  <a:cubicBezTo>
                    <a:pt x="1996" y="9410"/>
                    <a:pt x="4198" y="13280"/>
                    <a:pt x="7200" y="16148"/>
                  </a:cubicBezTo>
                  <a:cubicBezTo>
                    <a:pt x="10202" y="19051"/>
                    <a:pt x="13938" y="21052"/>
                    <a:pt x="17774" y="22687"/>
                  </a:cubicBezTo>
                  <a:lnTo>
                    <a:pt x="6933" y="26122"/>
                  </a:lnTo>
                  <a:cubicBezTo>
                    <a:pt x="6143" y="26371"/>
                    <a:pt x="5307" y="26619"/>
                    <a:pt x="4497" y="26619"/>
                  </a:cubicBezTo>
                  <a:cubicBezTo>
                    <a:pt x="4111" y="26619"/>
                    <a:pt x="3730" y="26563"/>
                    <a:pt x="3364" y="26423"/>
                  </a:cubicBezTo>
                  <a:cubicBezTo>
                    <a:pt x="2997" y="26256"/>
                    <a:pt x="2630" y="26089"/>
                    <a:pt x="2230" y="26022"/>
                  </a:cubicBezTo>
                  <a:cubicBezTo>
                    <a:pt x="2186" y="26016"/>
                    <a:pt x="2142" y="26014"/>
                    <a:pt x="2099" y="26014"/>
                  </a:cubicBezTo>
                  <a:cubicBezTo>
                    <a:pt x="1165" y="26014"/>
                    <a:pt x="491" y="27357"/>
                    <a:pt x="1129" y="28090"/>
                  </a:cubicBezTo>
                  <a:cubicBezTo>
                    <a:pt x="1484" y="28101"/>
                    <a:pt x="1839" y="28106"/>
                    <a:pt x="2194" y="28106"/>
                  </a:cubicBezTo>
                  <a:cubicBezTo>
                    <a:pt x="6436" y="28106"/>
                    <a:pt x="10637" y="27372"/>
                    <a:pt x="14639" y="25956"/>
                  </a:cubicBezTo>
                  <a:lnTo>
                    <a:pt x="14639" y="25956"/>
                  </a:lnTo>
                  <a:cubicBezTo>
                    <a:pt x="10536" y="28224"/>
                    <a:pt x="6266" y="30159"/>
                    <a:pt x="1863" y="31760"/>
                  </a:cubicBezTo>
                  <a:cubicBezTo>
                    <a:pt x="1529" y="31860"/>
                    <a:pt x="1229" y="31993"/>
                    <a:pt x="962" y="32227"/>
                  </a:cubicBezTo>
                  <a:cubicBezTo>
                    <a:pt x="0" y="33111"/>
                    <a:pt x="822" y="34460"/>
                    <a:pt x="1831" y="34460"/>
                  </a:cubicBezTo>
                  <a:cubicBezTo>
                    <a:pt x="2116" y="34460"/>
                    <a:pt x="2417" y="34352"/>
                    <a:pt x="2697" y="34095"/>
                  </a:cubicBezTo>
                  <a:cubicBezTo>
                    <a:pt x="2930" y="33828"/>
                    <a:pt x="3131" y="33561"/>
                    <a:pt x="3331" y="33261"/>
                  </a:cubicBezTo>
                  <a:cubicBezTo>
                    <a:pt x="3798" y="32827"/>
                    <a:pt x="4331" y="32527"/>
                    <a:pt x="4965" y="32360"/>
                  </a:cubicBezTo>
                  <a:cubicBezTo>
                    <a:pt x="8501" y="31126"/>
                    <a:pt x="11937" y="29591"/>
                    <a:pt x="15273" y="27824"/>
                  </a:cubicBezTo>
                  <a:lnTo>
                    <a:pt x="15273" y="27824"/>
                  </a:lnTo>
                  <a:cubicBezTo>
                    <a:pt x="15072" y="27957"/>
                    <a:pt x="14906" y="28090"/>
                    <a:pt x="14772" y="28257"/>
                  </a:cubicBezTo>
                  <a:lnTo>
                    <a:pt x="14272" y="28691"/>
                  </a:lnTo>
                  <a:lnTo>
                    <a:pt x="11336" y="31326"/>
                  </a:lnTo>
                  <a:lnTo>
                    <a:pt x="9869" y="32627"/>
                  </a:lnTo>
                  <a:lnTo>
                    <a:pt x="9135" y="33294"/>
                  </a:lnTo>
                  <a:cubicBezTo>
                    <a:pt x="8968" y="33494"/>
                    <a:pt x="8768" y="33628"/>
                    <a:pt x="8501" y="33661"/>
                  </a:cubicBezTo>
                  <a:cubicBezTo>
                    <a:pt x="8368" y="33661"/>
                    <a:pt x="8201" y="33661"/>
                    <a:pt x="8067" y="33594"/>
                  </a:cubicBezTo>
                  <a:cubicBezTo>
                    <a:pt x="7939" y="33559"/>
                    <a:pt x="7813" y="33543"/>
                    <a:pt x="7689" y="33543"/>
                  </a:cubicBezTo>
                  <a:cubicBezTo>
                    <a:pt x="6751" y="33543"/>
                    <a:pt x="6001" y="34490"/>
                    <a:pt x="6266" y="35462"/>
                  </a:cubicBezTo>
                  <a:cubicBezTo>
                    <a:pt x="6299" y="35596"/>
                    <a:pt x="6366" y="35729"/>
                    <a:pt x="6466" y="35829"/>
                  </a:cubicBezTo>
                  <a:cubicBezTo>
                    <a:pt x="6566" y="35929"/>
                    <a:pt x="6666" y="35996"/>
                    <a:pt x="6800" y="36063"/>
                  </a:cubicBezTo>
                  <a:cubicBezTo>
                    <a:pt x="7233" y="36330"/>
                    <a:pt x="7734" y="36430"/>
                    <a:pt x="8268" y="36430"/>
                  </a:cubicBezTo>
                  <a:cubicBezTo>
                    <a:pt x="8801" y="36396"/>
                    <a:pt x="9268" y="36096"/>
                    <a:pt x="9468" y="35596"/>
                  </a:cubicBezTo>
                  <a:cubicBezTo>
                    <a:pt x="9535" y="35429"/>
                    <a:pt x="9568" y="35229"/>
                    <a:pt x="9568" y="35029"/>
                  </a:cubicBezTo>
                  <a:cubicBezTo>
                    <a:pt x="9568" y="34862"/>
                    <a:pt x="9502" y="34695"/>
                    <a:pt x="9602" y="34562"/>
                  </a:cubicBezTo>
                  <a:cubicBezTo>
                    <a:pt x="9735" y="34395"/>
                    <a:pt x="9869" y="34228"/>
                    <a:pt x="10035" y="34095"/>
                  </a:cubicBezTo>
                  <a:lnTo>
                    <a:pt x="10502" y="33628"/>
                  </a:lnTo>
                  <a:lnTo>
                    <a:pt x="12370" y="31693"/>
                  </a:lnTo>
                  <a:lnTo>
                    <a:pt x="17874" y="26089"/>
                  </a:lnTo>
                  <a:cubicBezTo>
                    <a:pt x="19375" y="24555"/>
                    <a:pt x="20943" y="22953"/>
                    <a:pt x="21844" y="20952"/>
                  </a:cubicBezTo>
                  <a:cubicBezTo>
                    <a:pt x="24579" y="14848"/>
                    <a:pt x="17941" y="9143"/>
                    <a:pt x="14272" y="5107"/>
                  </a:cubicBezTo>
                  <a:cubicBezTo>
                    <a:pt x="12504" y="3173"/>
                    <a:pt x="10536" y="1238"/>
                    <a:pt x="8067" y="371"/>
                  </a:cubicBezTo>
                  <a:cubicBezTo>
                    <a:pt x="7385" y="135"/>
                    <a:pt x="6633" y="1"/>
                    <a:pt x="5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63"/>
            <p:cNvSpPr/>
            <p:nvPr/>
          </p:nvSpPr>
          <p:spPr>
            <a:xfrm>
              <a:off x="3717192" y="1688365"/>
              <a:ext cx="452132" cy="540548"/>
            </a:xfrm>
            <a:custGeom>
              <a:avLst/>
              <a:gdLst/>
              <a:ahLst/>
              <a:cxnLst/>
              <a:rect l="l" t="t" r="r" b="b"/>
              <a:pathLst>
                <a:path w="15346" h="18347" extrusionOk="0">
                  <a:moveTo>
                    <a:pt x="134" y="0"/>
                  </a:moveTo>
                  <a:cubicBezTo>
                    <a:pt x="101" y="0"/>
                    <a:pt x="34" y="0"/>
                    <a:pt x="34" y="34"/>
                  </a:cubicBezTo>
                  <a:cubicBezTo>
                    <a:pt x="1" y="67"/>
                    <a:pt x="1" y="134"/>
                    <a:pt x="34" y="134"/>
                  </a:cubicBezTo>
                  <a:cubicBezTo>
                    <a:pt x="1735" y="1334"/>
                    <a:pt x="3203" y="2802"/>
                    <a:pt x="4371" y="4503"/>
                  </a:cubicBezTo>
                  <a:cubicBezTo>
                    <a:pt x="5571" y="6205"/>
                    <a:pt x="6639" y="7973"/>
                    <a:pt x="7640" y="9807"/>
                  </a:cubicBezTo>
                  <a:cubicBezTo>
                    <a:pt x="8173" y="10708"/>
                    <a:pt x="8674" y="11608"/>
                    <a:pt x="9207" y="12509"/>
                  </a:cubicBezTo>
                  <a:cubicBezTo>
                    <a:pt x="9741" y="13410"/>
                    <a:pt x="10375" y="14277"/>
                    <a:pt x="11109" y="15011"/>
                  </a:cubicBezTo>
                  <a:cubicBezTo>
                    <a:pt x="11509" y="15445"/>
                    <a:pt x="12043" y="15711"/>
                    <a:pt x="12610" y="15711"/>
                  </a:cubicBezTo>
                  <a:cubicBezTo>
                    <a:pt x="12777" y="15711"/>
                    <a:pt x="12910" y="15678"/>
                    <a:pt x="13010" y="15678"/>
                  </a:cubicBezTo>
                  <a:lnTo>
                    <a:pt x="13777" y="15678"/>
                  </a:lnTo>
                  <a:lnTo>
                    <a:pt x="14111" y="15778"/>
                  </a:lnTo>
                  <a:cubicBezTo>
                    <a:pt x="14578" y="15912"/>
                    <a:pt x="14911" y="16278"/>
                    <a:pt x="15045" y="16745"/>
                  </a:cubicBezTo>
                  <a:cubicBezTo>
                    <a:pt x="15145" y="17246"/>
                    <a:pt x="15178" y="17780"/>
                    <a:pt x="15078" y="18280"/>
                  </a:cubicBezTo>
                  <a:cubicBezTo>
                    <a:pt x="15078" y="18313"/>
                    <a:pt x="15112" y="18313"/>
                    <a:pt x="15112" y="18347"/>
                  </a:cubicBezTo>
                  <a:cubicBezTo>
                    <a:pt x="15145" y="18347"/>
                    <a:pt x="15145" y="18313"/>
                    <a:pt x="15178" y="18313"/>
                  </a:cubicBezTo>
                  <a:cubicBezTo>
                    <a:pt x="15312" y="17813"/>
                    <a:pt x="15345" y="17246"/>
                    <a:pt x="15278" y="16712"/>
                  </a:cubicBezTo>
                  <a:cubicBezTo>
                    <a:pt x="15145" y="16145"/>
                    <a:pt x="14778" y="15678"/>
                    <a:pt x="14211" y="15478"/>
                  </a:cubicBezTo>
                  <a:lnTo>
                    <a:pt x="13811" y="15378"/>
                  </a:lnTo>
                  <a:lnTo>
                    <a:pt x="13377" y="15344"/>
                  </a:lnTo>
                  <a:lnTo>
                    <a:pt x="12610" y="15344"/>
                  </a:lnTo>
                  <a:cubicBezTo>
                    <a:pt x="12109" y="15344"/>
                    <a:pt x="11676" y="15111"/>
                    <a:pt x="11342" y="14744"/>
                  </a:cubicBezTo>
                  <a:cubicBezTo>
                    <a:pt x="10642" y="14010"/>
                    <a:pt x="10008" y="13210"/>
                    <a:pt x="9508" y="12309"/>
                  </a:cubicBezTo>
                  <a:cubicBezTo>
                    <a:pt x="8974" y="11442"/>
                    <a:pt x="8473" y="10541"/>
                    <a:pt x="7940" y="9640"/>
                  </a:cubicBezTo>
                  <a:cubicBezTo>
                    <a:pt x="6939" y="7806"/>
                    <a:pt x="5805" y="6038"/>
                    <a:pt x="4604" y="4337"/>
                  </a:cubicBezTo>
                  <a:cubicBezTo>
                    <a:pt x="3403" y="2635"/>
                    <a:pt x="1869" y="1168"/>
                    <a:pt x="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63"/>
            <p:cNvSpPr/>
            <p:nvPr/>
          </p:nvSpPr>
          <p:spPr>
            <a:xfrm>
              <a:off x="4330459" y="1230896"/>
              <a:ext cx="58012" cy="154295"/>
            </a:xfrm>
            <a:custGeom>
              <a:avLst/>
              <a:gdLst/>
              <a:ahLst/>
              <a:cxnLst/>
              <a:rect l="l" t="t" r="r" b="b"/>
              <a:pathLst>
                <a:path w="1969" h="5237" extrusionOk="0">
                  <a:moveTo>
                    <a:pt x="856" y="1"/>
                  </a:moveTo>
                  <a:cubicBezTo>
                    <a:pt x="628" y="1"/>
                    <a:pt x="427" y="146"/>
                    <a:pt x="334" y="516"/>
                  </a:cubicBezTo>
                  <a:cubicBezTo>
                    <a:pt x="67" y="1617"/>
                    <a:pt x="1" y="2818"/>
                    <a:pt x="234" y="3952"/>
                  </a:cubicBezTo>
                  <a:cubicBezTo>
                    <a:pt x="267" y="4453"/>
                    <a:pt x="501" y="4886"/>
                    <a:pt x="901" y="5186"/>
                  </a:cubicBezTo>
                  <a:cubicBezTo>
                    <a:pt x="968" y="5220"/>
                    <a:pt x="1051" y="5236"/>
                    <a:pt x="1135" y="5236"/>
                  </a:cubicBezTo>
                  <a:cubicBezTo>
                    <a:pt x="1218" y="5236"/>
                    <a:pt x="1302" y="5220"/>
                    <a:pt x="1368" y="5186"/>
                  </a:cubicBezTo>
                  <a:cubicBezTo>
                    <a:pt x="1468" y="5086"/>
                    <a:pt x="1502" y="5020"/>
                    <a:pt x="1568" y="4920"/>
                  </a:cubicBezTo>
                  <a:cubicBezTo>
                    <a:pt x="1969" y="3919"/>
                    <a:pt x="1969" y="2818"/>
                    <a:pt x="1969" y="1717"/>
                  </a:cubicBezTo>
                  <a:cubicBezTo>
                    <a:pt x="1969" y="1484"/>
                    <a:pt x="1969" y="1250"/>
                    <a:pt x="1902" y="1017"/>
                  </a:cubicBezTo>
                  <a:cubicBezTo>
                    <a:pt x="1815" y="516"/>
                    <a:pt x="1287" y="1"/>
                    <a:pt x="856" y="1"/>
                  </a:cubicBezTo>
                  <a:close/>
                </a:path>
              </a:pathLst>
            </a:custGeom>
            <a:solidFill>
              <a:srgbClr val="231F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63"/>
            <p:cNvSpPr/>
            <p:nvPr/>
          </p:nvSpPr>
          <p:spPr>
            <a:xfrm>
              <a:off x="4328485" y="1227037"/>
              <a:ext cx="64906" cy="163517"/>
            </a:xfrm>
            <a:custGeom>
              <a:avLst/>
              <a:gdLst/>
              <a:ahLst/>
              <a:cxnLst/>
              <a:rect l="l" t="t" r="r" b="b"/>
              <a:pathLst>
                <a:path w="2203" h="5550" extrusionOk="0">
                  <a:moveTo>
                    <a:pt x="908" y="278"/>
                  </a:moveTo>
                  <a:cubicBezTo>
                    <a:pt x="975" y="278"/>
                    <a:pt x="1043" y="300"/>
                    <a:pt x="1102" y="347"/>
                  </a:cubicBezTo>
                  <a:cubicBezTo>
                    <a:pt x="1302" y="447"/>
                    <a:pt x="1502" y="581"/>
                    <a:pt x="1635" y="748"/>
                  </a:cubicBezTo>
                  <a:cubicBezTo>
                    <a:pt x="1735" y="948"/>
                    <a:pt x="1836" y="1148"/>
                    <a:pt x="1869" y="1381"/>
                  </a:cubicBezTo>
                  <a:cubicBezTo>
                    <a:pt x="1936" y="2349"/>
                    <a:pt x="1869" y="3349"/>
                    <a:pt x="1669" y="4317"/>
                  </a:cubicBezTo>
                  <a:cubicBezTo>
                    <a:pt x="1635" y="4517"/>
                    <a:pt x="1535" y="4750"/>
                    <a:pt x="1435" y="4984"/>
                  </a:cubicBezTo>
                  <a:cubicBezTo>
                    <a:pt x="1402" y="5084"/>
                    <a:pt x="1369" y="5151"/>
                    <a:pt x="1302" y="5151"/>
                  </a:cubicBezTo>
                  <a:cubicBezTo>
                    <a:pt x="1268" y="5167"/>
                    <a:pt x="1235" y="5176"/>
                    <a:pt x="1202" y="5176"/>
                  </a:cubicBezTo>
                  <a:cubicBezTo>
                    <a:pt x="1168" y="5176"/>
                    <a:pt x="1135" y="5167"/>
                    <a:pt x="1102" y="5151"/>
                  </a:cubicBezTo>
                  <a:cubicBezTo>
                    <a:pt x="735" y="4884"/>
                    <a:pt x="501" y="4484"/>
                    <a:pt x="501" y="4050"/>
                  </a:cubicBezTo>
                  <a:lnTo>
                    <a:pt x="401" y="4050"/>
                  </a:lnTo>
                  <a:cubicBezTo>
                    <a:pt x="201" y="3083"/>
                    <a:pt x="234" y="2082"/>
                    <a:pt x="435" y="1114"/>
                  </a:cubicBezTo>
                  <a:cubicBezTo>
                    <a:pt x="435" y="881"/>
                    <a:pt x="501" y="681"/>
                    <a:pt x="601" y="481"/>
                  </a:cubicBezTo>
                  <a:cubicBezTo>
                    <a:pt x="666" y="351"/>
                    <a:pt x="786" y="278"/>
                    <a:pt x="908" y="278"/>
                  </a:cubicBezTo>
                  <a:close/>
                  <a:moveTo>
                    <a:pt x="881" y="1"/>
                  </a:moveTo>
                  <a:cubicBezTo>
                    <a:pt x="842" y="1"/>
                    <a:pt x="804" y="5"/>
                    <a:pt x="768" y="14"/>
                  </a:cubicBezTo>
                  <a:cubicBezTo>
                    <a:pt x="601" y="47"/>
                    <a:pt x="468" y="147"/>
                    <a:pt x="401" y="314"/>
                  </a:cubicBezTo>
                  <a:cubicBezTo>
                    <a:pt x="301" y="547"/>
                    <a:pt x="201" y="814"/>
                    <a:pt x="168" y="1081"/>
                  </a:cubicBezTo>
                  <a:cubicBezTo>
                    <a:pt x="1" y="2048"/>
                    <a:pt x="1" y="3083"/>
                    <a:pt x="201" y="4083"/>
                  </a:cubicBezTo>
                  <a:lnTo>
                    <a:pt x="101" y="4083"/>
                  </a:lnTo>
                  <a:cubicBezTo>
                    <a:pt x="134" y="4350"/>
                    <a:pt x="234" y="4617"/>
                    <a:pt x="334" y="4850"/>
                  </a:cubicBezTo>
                  <a:cubicBezTo>
                    <a:pt x="468" y="5117"/>
                    <a:pt x="701" y="5351"/>
                    <a:pt x="968" y="5484"/>
                  </a:cubicBezTo>
                  <a:cubicBezTo>
                    <a:pt x="1056" y="5528"/>
                    <a:pt x="1149" y="5549"/>
                    <a:pt x="1240" y="5549"/>
                  </a:cubicBezTo>
                  <a:cubicBezTo>
                    <a:pt x="1492" y="5549"/>
                    <a:pt x="1729" y="5387"/>
                    <a:pt x="1802" y="5117"/>
                  </a:cubicBezTo>
                  <a:cubicBezTo>
                    <a:pt x="1902" y="4884"/>
                    <a:pt x="1969" y="4617"/>
                    <a:pt x="2036" y="4383"/>
                  </a:cubicBezTo>
                  <a:cubicBezTo>
                    <a:pt x="2136" y="3850"/>
                    <a:pt x="2202" y="3349"/>
                    <a:pt x="2202" y="2849"/>
                  </a:cubicBezTo>
                  <a:cubicBezTo>
                    <a:pt x="2202" y="2315"/>
                    <a:pt x="2202" y="1848"/>
                    <a:pt x="2136" y="1315"/>
                  </a:cubicBezTo>
                  <a:cubicBezTo>
                    <a:pt x="2069" y="781"/>
                    <a:pt x="1702" y="281"/>
                    <a:pt x="1202" y="80"/>
                  </a:cubicBezTo>
                  <a:cubicBezTo>
                    <a:pt x="1104" y="32"/>
                    <a:pt x="989" y="1"/>
                    <a:pt x="8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63"/>
            <p:cNvSpPr/>
            <p:nvPr/>
          </p:nvSpPr>
          <p:spPr>
            <a:xfrm>
              <a:off x="4910315" y="1230896"/>
              <a:ext cx="58012" cy="154295"/>
            </a:xfrm>
            <a:custGeom>
              <a:avLst/>
              <a:gdLst/>
              <a:ahLst/>
              <a:cxnLst/>
              <a:rect l="l" t="t" r="r" b="b"/>
              <a:pathLst>
                <a:path w="1969" h="5237" extrusionOk="0">
                  <a:moveTo>
                    <a:pt x="848" y="1"/>
                  </a:moveTo>
                  <a:cubicBezTo>
                    <a:pt x="624" y="1"/>
                    <a:pt x="427" y="146"/>
                    <a:pt x="334" y="516"/>
                  </a:cubicBezTo>
                  <a:cubicBezTo>
                    <a:pt x="34" y="1617"/>
                    <a:pt x="0" y="2818"/>
                    <a:pt x="200" y="3952"/>
                  </a:cubicBezTo>
                  <a:cubicBezTo>
                    <a:pt x="267" y="4453"/>
                    <a:pt x="501" y="4886"/>
                    <a:pt x="901" y="5186"/>
                  </a:cubicBezTo>
                  <a:cubicBezTo>
                    <a:pt x="968" y="5220"/>
                    <a:pt x="1051" y="5236"/>
                    <a:pt x="1134" y="5236"/>
                  </a:cubicBezTo>
                  <a:cubicBezTo>
                    <a:pt x="1218" y="5236"/>
                    <a:pt x="1301" y="5220"/>
                    <a:pt x="1368" y="5186"/>
                  </a:cubicBezTo>
                  <a:cubicBezTo>
                    <a:pt x="1435" y="5086"/>
                    <a:pt x="1501" y="5020"/>
                    <a:pt x="1535" y="4920"/>
                  </a:cubicBezTo>
                  <a:cubicBezTo>
                    <a:pt x="1968" y="3919"/>
                    <a:pt x="1968" y="2818"/>
                    <a:pt x="1968" y="1717"/>
                  </a:cubicBezTo>
                  <a:cubicBezTo>
                    <a:pt x="1968" y="1484"/>
                    <a:pt x="1935" y="1250"/>
                    <a:pt x="1902" y="1017"/>
                  </a:cubicBezTo>
                  <a:cubicBezTo>
                    <a:pt x="1793" y="516"/>
                    <a:pt x="1271" y="1"/>
                    <a:pt x="848" y="1"/>
                  </a:cubicBezTo>
                  <a:close/>
                </a:path>
              </a:pathLst>
            </a:custGeom>
            <a:solidFill>
              <a:srgbClr val="231F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63"/>
            <p:cNvSpPr/>
            <p:nvPr/>
          </p:nvSpPr>
          <p:spPr>
            <a:xfrm>
              <a:off x="4908341" y="1227037"/>
              <a:ext cx="63904" cy="163517"/>
            </a:xfrm>
            <a:custGeom>
              <a:avLst/>
              <a:gdLst/>
              <a:ahLst/>
              <a:cxnLst/>
              <a:rect l="l" t="t" r="r" b="b"/>
              <a:pathLst>
                <a:path w="2169" h="5550" extrusionOk="0">
                  <a:moveTo>
                    <a:pt x="908" y="278"/>
                  </a:moveTo>
                  <a:cubicBezTo>
                    <a:pt x="975" y="278"/>
                    <a:pt x="1042" y="300"/>
                    <a:pt x="1101" y="347"/>
                  </a:cubicBezTo>
                  <a:cubicBezTo>
                    <a:pt x="1302" y="447"/>
                    <a:pt x="1468" y="581"/>
                    <a:pt x="1602" y="748"/>
                  </a:cubicBezTo>
                  <a:cubicBezTo>
                    <a:pt x="1735" y="948"/>
                    <a:pt x="1835" y="1148"/>
                    <a:pt x="1835" y="1381"/>
                  </a:cubicBezTo>
                  <a:cubicBezTo>
                    <a:pt x="1902" y="2349"/>
                    <a:pt x="1869" y="3349"/>
                    <a:pt x="1668" y="4317"/>
                  </a:cubicBezTo>
                  <a:cubicBezTo>
                    <a:pt x="1602" y="4517"/>
                    <a:pt x="1535" y="4750"/>
                    <a:pt x="1435" y="4984"/>
                  </a:cubicBezTo>
                  <a:cubicBezTo>
                    <a:pt x="1402" y="5084"/>
                    <a:pt x="1335" y="5151"/>
                    <a:pt x="1302" y="5151"/>
                  </a:cubicBezTo>
                  <a:cubicBezTo>
                    <a:pt x="1268" y="5167"/>
                    <a:pt x="1235" y="5176"/>
                    <a:pt x="1201" y="5176"/>
                  </a:cubicBezTo>
                  <a:cubicBezTo>
                    <a:pt x="1168" y="5176"/>
                    <a:pt x="1135" y="5167"/>
                    <a:pt x="1101" y="5151"/>
                  </a:cubicBezTo>
                  <a:cubicBezTo>
                    <a:pt x="734" y="4884"/>
                    <a:pt x="501" y="4484"/>
                    <a:pt x="501" y="4050"/>
                  </a:cubicBezTo>
                  <a:lnTo>
                    <a:pt x="368" y="4083"/>
                  </a:lnTo>
                  <a:cubicBezTo>
                    <a:pt x="201" y="3116"/>
                    <a:pt x="201" y="2115"/>
                    <a:pt x="401" y="1148"/>
                  </a:cubicBezTo>
                  <a:cubicBezTo>
                    <a:pt x="434" y="914"/>
                    <a:pt x="501" y="681"/>
                    <a:pt x="601" y="481"/>
                  </a:cubicBezTo>
                  <a:cubicBezTo>
                    <a:pt x="666" y="351"/>
                    <a:pt x="786" y="278"/>
                    <a:pt x="908" y="278"/>
                  </a:cubicBezTo>
                  <a:close/>
                  <a:moveTo>
                    <a:pt x="881" y="1"/>
                  </a:moveTo>
                  <a:cubicBezTo>
                    <a:pt x="842" y="1"/>
                    <a:pt x="804" y="5"/>
                    <a:pt x="768" y="14"/>
                  </a:cubicBezTo>
                  <a:cubicBezTo>
                    <a:pt x="601" y="47"/>
                    <a:pt x="468" y="147"/>
                    <a:pt x="401" y="314"/>
                  </a:cubicBezTo>
                  <a:cubicBezTo>
                    <a:pt x="267" y="547"/>
                    <a:pt x="201" y="814"/>
                    <a:pt x="167" y="1081"/>
                  </a:cubicBezTo>
                  <a:cubicBezTo>
                    <a:pt x="1" y="2082"/>
                    <a:pt x="1" y="3083"/>
                    <a:pt x="201" y="4083"/>
                  </a:cubicBezTo>
                  <a:lnTo>
                    <a:pt x="101" y="4117"/>
                  </a:lnTo>
                  <a:cubicBezTo>
                    <a:pt x="134" y="4383"/>
                    <a:pt x="201" y="4617"/>
                    <a:pt x="334" y="4884"/>
                  </a:cubicBezTo>
                  <a:cubicBezTo>
                    <a:pt x="468" y="5151"/>
                    <a:pt x="668" y="5351"/>
                    <a:pt x="935" y="5484"/>
                  </a:cubicBezTo>
                  <a:cubicBezTo>
                    <a:pt x="1023" y="5528"/>
                    <a:pt x="1115" y="5549"/>
                    <a:pt x="1206" y="5549"/>
                  </a:cubicBezTo>
                  <a:cubicBezTo>
                    <a:pt x="1459" y="5549"/>
                    <a:pt x="1695" y="5387"/>
                    <a:pt x="1769" y="5117"/>
                  </a:cubicBezTo>
                  <a:cubicBezTo>
                    <a:pt x="1869" y="4884"/>
                    <a:pt x="1969" y="4650"/>
                    <a:pt x="2035" y="4383"/>
                  </a:cubicBezTo>
                  <a:cubicBezTo>
                    <a:pt x="2135" y="3883"/>
                    <a:pt x="2169" y="3383"/>
                    <a:pt x="2169" y="2849"/>
                  </a:cubicBezTo>
                  <a:cubicBezTo>
                    <a:pt x="2169" y="2349"/>
                    <a:pt x="2169" y="1848"/>
                    <a:pt x="2135" y="1348"/>
                  </a:cubicBezTo>
                  <a:cubicBezTo>
                    <a:pt x="2102" y="1048"/>
                    <a:pt x="2002" y="814"/>
                    <a:pt x="1835" y="581"/>
                  </a:cubicBezTo>
                  <a:cubicBezTo>
                    <a:pt x="1668" y="347"/>
                    <a:pt x="1468" y="180"/>
                    <a:pt x="1201" y="80"/>
                  </a:cubicBezTo>
                  <a:cubicBezTo>
                    <a:pt x="1104" y="32"/>
                    <a:pt x="988" y="1"/>
                    <a:pt x="8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63"/>
            <p:cNvSpPr/>
            <p:nvPr/>
          </p:nvSpPr>
          <p:spPr>
            <a:xfrm>
              <a:off x="4888690" y="1093777"/>
              <a:ext cx="224092" cy="160482"/>
            </a:xfrm>
            <a:custGeom>
              <a:avLst/>
              <a:gdLst/>
              <a:ahLst/>
              <a:cxnLst/>
              <a:rect l="l" t="t" r="r" b="b"/>
              <a:pathLst>
                <a:path w="7606" h="5447" extrusionOk="0">
                  <a:moveTo>
                    <a:pt x="501" y="0"/>
                  </a:moveTo>
                  <a:cubicBezTo>
                    <a:pt x="0" y="0"/>
                    <a:pt x="0" y="734"/>
                    <a:pt x="501" y="734"/>
                  </a:cubicBezTo>
                  <a:cubicBezTo>
                    <a:pt x="1235" y="734"/>
                    <a:pt x="1969" y="834"/>
                    <a:pt x="2669" y="1034"/>
                  </a:cubicBezTo>
                  <a:cubicBezTo>
                    <a:pt x="3403" y="1201"/>
                    <a:pt x="4070" y="1468"/>
                    <a:pt x="4737" y="1868"/>
                  </a:cubicBezTo>
                  <a:cubicBezTo>
                    <a:pt x="5371" y="2235"/>
                    <a:pt x="5905" y="2735"/>
                    <a:pt x="6372" y="3336"/>
                  </a:cubicBezTo>
                  <a:cubicBezTo>
                    <a:pt x="6805" y="3936"/>
                    <a:pt x="7106" y="4603"/>
                    <a:pt x="7306" y="5337"/>
                  </a:cubicBezTo>
                  <a:cubicBezTo>
                    <a:pt x="7306" y="5392"/>
                    <a:pt x="7372" y="5446"/>
                    <a:pt x="7433" y="5446"/>
                  </a:cubicBezTo>
                  <a:cubicBezTo>
                    <a:pt x="7447" y="5446"/>
                    <a:pt x="7460" y="5443"/>
                    <a:pt x="7472" y="5437"/>
                  </a:cubicBezTo>
                  <a:cubicBezTo>
                    <a:pt x="7539" y="5437"/>
                    <a:pt x="7606" y="5337"/>
                    <a:pt x="7573" y="5271"/>
                  </a:cubicBezTo>
                  <a:cubicBezTo>
                    <a:pt x="7406" y="4470"/>
                    <a:pt x="7106" y="3736"/>
                    <a:pt x="6672" y="3069"/>
                  </a:cubicBezTo>
                  <a:cubicBezTo>
                    <a:pt x="6238" y="2402"/>
                    <a:pt x="5671" y="1835"/>
                    <a:pt x="5004" y="1401"/>
                  </a:cubicBezTo>
                  <a:cubicBezTo>
                    <a:pt x="4337" y="967"/>
                    <a:pt x="3603" y="634"/>
                    <a:pt x="2869" y="400"/>
                  </a:cubicBezTo>
                  <a:cubicBezTo>
                    <a:pt x="2102" y="167"/>
                    <a:pt x="1301" y="33"/>
                    <a:pt x="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63"/>
            <p:cNvSpPr/>
            <p:nvPr/>
          </p:nvSpPr>
          <p:spPr>
            <a:xfrm>
              <a:off x="4162403" y="1092775"/>
              <a:ext cx="221146" cy="161219"/>
            </a:xfrm>
            <a:custGeom>
              <a:avLst/>
              <a:gdLst/>
              <a:ahLst/>
              <a:cxnLst/>
              <a:rect l="l" t="t" r="r" b="b"/>
              <a:pathLst>
                <a:path w="7506" h="5472" extrusionOk="0">
                  <a:moveTo>
                    <a:pt x="7106" y="1"/>
                  </a:moveTo>
                  <a:cubicBezTo>
                    <a:pt x="6305" y="67"/>
                    <a:pt x="5538" y="201"/>
                    <a:pt x="4771" y="434"/>
                  </a:cubicBezTo>
                  <a:cubicBezTo>
                    <a:pt x="4003" y="668"/>
                    <a:pt x="3270" y="1001"/>
                    <a:pt x="2602" y="1435"/>
                  </a:cubicBezTo>
                  <a:cubicBezTo>
                    <a:pt x="1935" y="1869"/>
                    <a:pt x="1368" y="2436"/>
                    <a:pt x="935" y="3103"/>
                  </a:cubicBezTo>
                  <a:cubicBezTo>
                    <a:pt x="501" y="3770"/>
                    <a:pt x="167" y="4504"/>
                    <a:pt x="34" y="5271"/>
                  </a:cubicBezTo>
                  <a:cubicBezTo>
                    <a:pt x="1" y="5371"/>
                    <a:pt x="34" y="5438"/>
                    <a:pt x="134" y="5471"/>
                  </a:cubicBezTo>
                  <a:cubicBezTo>
                    <a:pt x="201" y="5471"/>
                    <a:pt x="301" y="5438"/>
                    <a:pt x="301" y="5371"/>
                  </a:cubicBezTo>
                  <a:cubicBezTo>
                    <a:pt x="501" y="4637"/>
                    <a:pt x="801" y="3970"/>
                    <a:pt x="1235" y="3370"/>
                  </a:cubicBezTo>
                  <a:cubicBezTo>
                    <a:pt x="1702" y="2769"/>
                    <a:pt x="2235" y="2269"/>
                    <a:pt x="2869" y="1869"/>
                  </a:cubicBezTo>
                  <a:cubicBezTo>
                    <a:pt x="3536" y="1502"/>
                    <a:pt x="4204" y="1235"/>
                    <a:pt x="4937" y="1035"/>
                  </a:cubicBezTo>
                  <a:cubicBezTo>
                    <a:pt x="5638" y="868"/>
                    <a:pt x="6372" y="768"/>
                    <a:pt x="7106" y="735"/>
                  </a:cubicBezTo>
                  <a:lnTo>
                    <a:pt x="7172" y="735"/>
                  </a:lnTo>
                  <a:cubicBezTo>
                    <a:pt x="7339" y="735"/>
                    <a:pt x="7506" y="568"/>
                    <a:pt x="7506" y="368"/>
                  </a:cubicBezTo>
                  <a:cubicBezTo>
                    <a:pt x="7473" y="167"/>
                    <a:pt x="7306" y="1"/>
                    <a:pt x="7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63"/>
            <p:cNvSpPr/>
            <p:nvPr/>
          </p:nvSpPr>
          <p:spPr>
            <a:xfrm>
              <a:off x="4357005" y="1839715"/>
              <a:ext cx="12787" cy="57010"/>
            </a:xfrm>
            <a:custGeom>
              <a:avLst/>
              <a:gdLst/>
              <a:ahLst/>
              <a:cxnLst/>
              <a:rect l="l" t="t" r="r" b="b"/>
              <a:pathLst>
                <a:path w="434" h="1935" fill="none" extrusionOk="0">
                  <a:moveTo>
                    <a:pt x="434" y="0"/>
                  </a:moveTo>
                  <a:cubicBezTo>
                    <a:pt x="134" y="601"/>
                    <a:pt x="0" y="1268"/>
                    <a:pt x="67" y="1935"/>
                  </a:cubicBezTo>
                </a:path>
              </a:pathLst>
            </a:custGeom>
            <a:noFill/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63"/>
            <p:cNvSpPr/>
            <p:nvPr/>
          </p:nvSpPr>
          <p:spPr>
            <a:xfrm>
              <a:off x="4443478" y="1848554"/>
              <a:ext cx="12816" cy="50145"/>
            </a:xfrm>
            <a:custGeom>
              <a:avLst/>
              <a:gdLst/>
              <a:ahLst/>
              <a:cxnLst/>
              <a:rect l="l" t="t" r="r" b="b"/>
              <a:pathLst>
                <a:path w="435" h="1702" fill="none" extrusionOk="0">
                  <a:moveTo>
                    <a:pt x="401" y="0"/>
                  </a:moveTo>
                  <a:cubicBezTo>
                    <a:pt x="434" y="601"/>
                    <a:pt x="301" y="1201"/>
                    <a:pt x="1" y="1702"/>
                  </a:cubicBezTo>
                </a:path>
              </a:pathLst>
            </a:custGeom>
            <a:noFill/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63"/>
            <p:cNvSpPr/>
            <p:nvPr/>
          </p:nvSpPr>
          <p:spPr>
            <a:xfrm>
              <a:off x="4586962" y="1864287"/>
              <a:ext cx="9870" cy="51117"/>
            </a:xfrm>
            <a:custGeom>
              <a:avLst/>
              <a:gdLst/>
              <a:ahLst/>
              <a:cxnLst/>
              <a:rect l="l" t="t" r="r" b="b"/>
              <a:pathLst>
                <a:path w="335" h="1735" fill="none" extrusionOk="0">
                  <a:moveTo>
                    <a:pt x="334" y="0"/>
                  </a:moveTo>
                  <a:cubicBezTo>
                    <a:pt x="101" y="534"/>
                    <a:pt x="1" y="1134"/>
                    <a:pt x="34" y="1735"/>
                  </a:cubicBezTo>
                </a:path>
              </a:pathLst>
            </a:custGeom>
            <a:noFill/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63"/>
            <p:cNvSpPr/>
            <p:nvPr/>
          </p:nvSpPr>
          <p:spPr>
            <a:xfrm>
              <a:off x="4680329" y="1867233"/>
              <a:ext cx="5922" cy="35414"/>
            </a:xfrm>
            <a:custGeom>
              <a:avLst/>
              <a:gdLst/>
              <a:ahLst/>
              <a:cxnLst/>
              <a:rect l="l" t="t" r="r" b="b"/>
              <a:pathLst>
                <a:path w="201" h="1202" fill="none" extrusionOk="0">
                  <a:moveTo>
                    <a:pt x="1" y="0"/>
                  </a:moveTo>
                  <a:cubicBezTo>
                    <a:pt x="101" y="400"/>
                    <a:pt x="168" y="801"/>
                    <a:pt x="201" y="1201"/>
                  </a:cubicBezTo>
                </a:path>
              </a:pathLst>
            </a:custGeom>
            <a:noFill/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885" y="444608"/>
            <a:ext cx="1845754" cy="1420057"/>
          </a:xfrm>
          <a:prstGeom prst="rect">
            <a:avLst/>
          </a:prstGeom>
        </p:spPr>
      </p:pic>
      <p:pic>
        <p:nvPicPr>
          <p:cNvPr id="3" name="Picture 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34061" y="444609"/>
            <a:ext cx="1852698" cy="1399690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/>
          <a:srcRect r="19947"/>
          <a:stretch/>
        </p:blipFill>
        <p:spPr>
          <a:xfrm>
            <a:off x="4711969" y="444608"/>
            <a:ext cx="1874326" cy="1399691"/>
          </a:xfrm>
          <a:prstGeom prst="rect">
            <a:avLst/>
          </a:prstGeom>
        </p:spPr>
      </p:pic>
      <p:pic>
        <p:nvPicPr>
          <p:cNvPr id="5" name="Picture 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/>
          <a:srcRect l="3599" t="2634" r="5642" b="8437"/>
          <a:stretch/>
        </p:blipFill>
        <p:spPr>
          <a:xfrm>
            <a:off x="592885" y="2055934"/>
            <a:ext cx="1845754" cy="1390030"/>
          </a:xfrm>
          <a:prstGeom prst="rect">
            <a:avLst/>
          </a:prstGeom>
        </p:spPr>
      </p:pic>
      <p:pic>
        <p:nvPicPr>
          <p:cNvPr id="6" name="Picture 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25179" y="2055934"/>
            <a:ext cx="1916232" cy="1397631"/>
          </a:xfrm>
          <a:prstGeom prst="rect">
            <a:avLst/>
          </a:prstGeom>
        </p:spPr>
      </p:pic>
      <p:pic>
        <p:nvPicPr>
          <p:cNvPr id="7" name="Picture 6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/>
          <a:srcRect l="2614" t="6397" r="3480" b="5291"/>
          <a:stretch/>
        </p:blipFill>
        <p:spPr>
          <a:xfrm>
            <a:off x="4727951" y="2055934"/>
            <a:ext cx="1906292" cy="1383120"/>
          </a:xfrm>
          <a:prstGeom prst="rect">
            <a:avLst/>
          </a:prstGeom>
        </p:spPr>
      </p:pic>
      <p:pic>
        <p:nvPicPr>
          <p:cNvPr id="8" name="Picture 7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/>
          <a:srcRect l="1790" t="4117" r="6811" b="2997"/>
          <a:stretch/>
        </p:blipFill>
        <p:spPr>
          <a:xfrm>
            <a:off x="602241" y="3572359"/>
            <a:ext cx="1836398" cy="1397779"/>
          </a:xfrm>
          <a:prstGeom prst="rect">
            <a:avLst/>
          </a:prstGeom>
        </p:spPr>
      </p:pic>
      <p:pic>
        <p:nvPicPr>
          <p:cNvPr id="9" name="Picture 8">
            <a:hlinkClick r:id="rId20" action="ppaction://hlinksldjump"/>
          </p:cNvPr>
          <p:cNvPicPr>
            <a:picLocks noChangeAspect="1"/>
          </p:cNvPicPr>
          <p:nvPr/>
        </p:nvPicPr>
        <p:blipFill rotWithShape="1">
          <a:blip r:embed="rId21"/>
          <a:srcRect l="3317" t="2215" r="7966"/>
          <a:stretch/>
        </p:blipFill>
        <p:spPr>
          <a:xfrm>
            <a:off x="2625180" y="3572359"/>
            <a:ext cx="1916232" cy="1397779"/>
          </a:xfrm>
          <a:prstGeom prst="rect">
            <a:avLst/>
          </a:prstGeom>
        </p:spPr>
      </p:pic>
      <p:pic>
        <p:nvPicPr>
          <p:cNvPr id="10" name="Picture 9">
            <a:hlinkClick r:id="rId22" action="ppaction://hlinksldjump"/>
          </p:cNvPr>
          <p:cNvPicPr>
            <a:picLocks noChangeAspect="1"/>
          </p:cNvPicPr>
          <p:nvPr/>
        </p:nvPicPr>
        <p:blipFill rotWithShape="1">
          <a:blip r:embed="rId23"/>
          <a:srcRect l="3307" t="3952" r="6977" b="3485"/>
          <a:stretch/>
        </p:blipFill>
        <p:spPr>
          <a:xfrm>
            <a:off x="4711969" y="3572359"/>
            <a:ext cx="1922274" cy="139777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087184" y="381110"/>
            <a:ext cx="1508746" cy="584775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200" b="0" cap="none" spc="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Crocante" panose="02000000000000000000" pitchFamily="2" charset="0"/>
              </a:rPr>
              <a:t>TEAM 1</a:t>
            </a:r>
            <a:endParaRPr lang="en-US" sz="3200" b="0" cap="none" spc="0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7 IcielCrocante" panose="02000000000000000000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053521" y="1692480"/>
            <a:ext cx="1576072" cy="584775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200" b="0" cap="none" spc="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Crocante" panose="02000000000000000000" pitchFamily="2" charset="0"/>
              </a:rPr>
              <a:t>TEAM 2</a:t>
            </a:r>
            <a:endParaRPr lang="en-US" sz="3200" b="0" cap="none" spc="0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7 IcielCrocante" panose="02000000000000000000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975775" y="2779358"/>
            <a:ext cx="1731564" cy="584775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200" b="0" cap="none" spc="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Crocante" panose="02000000000000000000" pitchFamily="2" charset="0"/>
              </a:rPr>
              <a:t>TEAM 3 </a:t>
            </a:r>
            <a:endParaRPr lang="en-US" sz="3200" b="0" cap="none" spc="0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7 IcielCrocante" panose="02000000000000000000" pitchFamily="2" charset="0"/>
            </a:endParaRPr>
          </a:p>
        </p:txBody>
      </p:sp>
      <p:pic>
        <p:nvPicPr>
          <p:cNvPr id="2054" name="Picture 6" descr="kids pizza maker by mehran - App Lab">
            <a:hlinkClick r:id="rId24" action="ppaction://hlinksldjump"/>
          </p:cNvPr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15105" y="4118949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controls>
      <p:control spid="10302" name="TextBox1" r:id="rId2" imgW="990720" imgH="380880"/>
      <p:control spid="10303" name="TextBox2" r:id="rId3" imgW="990720" imgH="380880"/>
      <p:control spid="10304" name="TextBox3" r:id="rId4" imgW="990720" imgH="380880"/>
    </p:controls>
    <p:extLst>
      <p:ext uri="{BB962C8B-B14F-4D97-AF65-F5344CB8AC3E}">
        <p14:creationId xmlns:p14="http://schemas.microsoft.com/office/powerpoint/2010/main" xmlns="" val="3915989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78663" y="1022980"/>
            <a:ext cx="30508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= 1 point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86303" y="2396095"/>
            <a:ext cx="38587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= - 2 points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86303" y="3581285"/>
            <a:ext cx="34355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= 5 points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8" name="Picture 2" descr="Home GIFs - Get the best GIF on GIPHY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14220" y="3303088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Download HD Transparent Background Flower Daisy Png Transparent PNG Image -  NicePNG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5783" y="757443"/>
            <a:ext cx="1207684" cy="1188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blackrose #freetoedit - Black Rose Flower Png, Transparent Png ,  Transparent Png Image - PNGitem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94119" y="2157141"/>
            <a:ext cx="1311012" cy="116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michael tricca – WA Ghostwriter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0533"/>
          <a:stretch/>
        </p:blipFill>
        <p:spPr bwMode="auto">
          <a:xfrm>
            <a:off x="1084268" y="3169677"/>
            <a:ext cx="1709674" cy="1438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29049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870634" y="187569"/>
            <a:ext cx="7620000" cy="1134684"/>
          </a:xfrm>
          <a:prstGeom prst="wedgeRoundRectCallout">
            <a:avLst>
              <a:gd name="adj1" fmla="val -57833"/>
              <a:gd name="adj2" fmla="val 95561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Do you have any dogs?</a:t>
            </a:r>
            <a:endParaRPr lang="en-US" sz="4800" dirty="0"/>
          </a:p>
        </p:txBody>
      </p:sp>
      <p:sp>
        <p:nvSpPr>
          <p:cNvPr id="5" name="Rounded Rectangular Callout 4"/>
          <p:cNvSpPr/>
          <p:nvPr/>
        </p:nvSpPr>
        <p:spPr>
          <a:xfrm>
            <a:off x="2067702" y="3652129"/>
            <a:ext cx="6659738" cy="1134684"/>
          </a:xfrm>
          <a:prstGeom prst="wedgeRoundRectCallout">
            <a:avLst>
              <a:gd name="adj1" fmla="val 42167"/>
              <a:gd name="adj2" fmla="val 7049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Yes, I do. I have one dog.</a:t>
            </a:r>
            <a:endParaRPr lang="en-US" sz="4800" dirty="0"/>
          </a:p>
        </p:txBody>
      </p:sp>
      <p:pic>
        <p:nvPicPr>
          <p:cNvPr id="7" name="Picture 4" descr="Download HD Transparent Background Flower Daisy Png Transparent PNG Image -  NicePNG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8651" y="1864498"/>
            <a:ext cx="658104" cy="6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ownload HD Transparent Background Flower Daisy Png Transparent PNG Image -  NicePNG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9598" y="1834207"/>
            <a:ext cx="658104" cy="6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Download HD Transparent Background Flower Daisy Png Transparent PNG Image -  NicePNG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369" y="2667872"/>
            <a:ext cx="658104" cy="6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ome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233640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og clipart. Free download transparent .PNG | Creazill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06085" y="1322253"/>
            <a:ext cx="1989619" cy="2306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92513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870634" y="187569"/>
            <a:ext cx="7620000" cy="1134684"/>
          </a:xfrm>
          <a:prstGeom prst="wedgeRoundRectCallout">
            <a:avLst>
              <a:gd name="adj1" fmla="val -57833"/>
              <a:gd name="adj2" fmla="val 95561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Do you have </a:t>
            </a:r>
            <a:r>
              <a:rPr lang="en-US" sz="4800" dirty="0" smtClean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any fish?</a:t>
            </a:r>
            <a:endParaRPr lang="en-US" sz="4800" dirty="0"/>
          </a:p>
        </p:txBody>
      </p:sp>
      <p:sp>
        <p:nvSpPr>
          <p:cNvPr id="5" name="Rounded Rectangular Callout 4"/>
          <p:cNvSpPr/>
          <p:nvPr/>
        </p:nvSpPr>
        <p:spPr>
          <a:xfrm>
            <a:off x="1778861" y="3710003"/>
            <a:ext cx="7527184" cy="1134684"/>
          </a:xfrm>
          <a:prstGeom prst="wedgeRoundRectCallout">
            <a:avLst>
              <a:gd name="adj1" fmla="val 42167"/>
              <a:gd name="adj2" fmla="val 7049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Yes, I have. I have 2 rabbits.</a:t>
            </a:r>
            <a:endParaRPr lang="en-US" sz="4800" dirty="0"/>
          </a:p>
        </p:txBody>
      </p:sp>
      <p:pic>
        <p:nvPicPr>
          <p:cNvPr id="9" name="Picture 2" descr="michael tricca – WA Ghostwriter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0533"/>
          <a:stretch/>
        </p:blipFill>
        <p:spPr bwMode="auto">
          <a:xfrm>
            <a:off x="428004" y="1876875"/>
            <a:ext cx="1709674" cy="1438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ome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32131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491 Rabbit Family Illustrations &amp;amp; Clip Art - iStock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0634" y="1141793"/>
            <a:ext cx="1872869" cy="274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55428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870634" y="187569"/>
            <a:ext cx="7620000" cy="1134684"/>
          </a:xfrm>
          <a:prstGeom prst="wedgeRoundRectCallout">
            <a:avLst>
              <a:gd name="adj1" fmla="val -57833"/>
              <a:gd name="adj2" fmla="val 95561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Do you have </a:t>
            </a:r>
            <a:r>
              <a:rPr lang="en-US" sz="4800" dirty="0" smtClean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any cats?</a:t>
            </a:r>
            <a:endParaRPr lang="en-US" sz="4800" dirty="0"/>
          </a:p>
        </p:txBody>
      </p:sp>
      <p:sp>
        <p:nvSpPr>
          <p:cNvPr id="5" name="Rounded Rectangular Callout 4"/>
          <p:cNvSpPr/>
          <p:nvPr/>
        </p:nvSpPr>
        <p:spPr>
          <a:xfrm>
            <a:off x="2394488" y="3814755"/>
            <a:ext cx="6332952" cy="1134684"/>
          </a:xfrm>
          <a:prstGeom prst="wedgeRoundRectCallout">
            <a:avLst>
              <a:gd name="adj1" fmla="val 42167"/>
              <a:gd name="adj2" fmla="val 7049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Yes, I have one cat.</a:t>
            </a:r>
            <a:endParaRPr lang="en-US" sz="4800" dirty="0"/>
          </a:p>
        </p:txBody>
      </p:sp>
      <p:pic>
        <p:nvPicPr>
          <p:cNvPr id="8" name="Picture 2" descr="blackrose #freetoedit - Black Rose Flower Png, Transparent Png ,  Transparent Png Image - PNGitem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2342" y="1906049"/>
            <a:ext cx="1311012" cy="116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ome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233640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at clipart. Free download transparent .PNG | Creazill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0634" y="1131008"/>
            <a:ext cx="1703705" cy="271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6749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870634" y="187569"/>
            <a:ext cx="7620000" cy="1134684"/>
          </a:xfrm>
          <a:prstGeom prst="wedgeRoundRectCallout">
            <a:avLst>
              <a:gd name="adj1" fmla="val -57833"/>
              <a:gd name="adj2" fmla="val 95561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Do you have </a:t>
            </a:r>
            <a:r>
              <a:rPr lang="en-US" sz="4800" dirty="0" smtClean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any rabbits?</a:t>
            </a:r>
            <a:endParaRPr lang="en-US" sz="4800" dirty="0"/>
          </a:p>
        </p:txBody>
      </p:sp>
      <p:sp>
        <p:nvSpPr>
          <p:cNvPr id="5" name="Rounded Rectangular Callout 4"/>
          <p:cNvSpPr/>
          <p:nvPr/>
        </p:nvSpPr>
        <p:spPr>
          <a:xfrm>
            <a:off x="1526387" y="3613156"/>
            <a:ext cx="7617613" cy="1134684"/>
          </a:xfrm>
          <a:prstGeom prst="wedgeRoundRectCallout">
            <a:avLst>
              <a:gd name="adj1" fmla="val 42167"/>
              <a:gd name="adj2" fmla="val 7049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No, I don’t</a:t>
            </a:r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.</a:t>
            </a:r>
            <a:r>
              <a:rPr lang="en-US" sz="4800" dirty="0" smtClean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 I have three cats.</a:t>
            </a:r>
            <a:endParaRPr lang="en-US" sz="4800" dirty="0"/>
          </a:p>
        </p:txBody>
      </p:sp>
      <p:pic>
        <p:nvPicPr>
          <p:cNvPr id="11" name="Picture 2" descr="michael tricca – WA Ghostwriter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0533"/>
          <a:stretch/>
        </p:blipFill>
        <p:spPr bwMode="auto">
          <a:xfrm>
            <a:off x="0" y="1748281"/>
            <a:ext cx="1709674" cy="1438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michael tricca – WA Ghostwriter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0533"/>
          <a:stretch/>
        </p:blipFill>
        <p:spPr bwMode="auto">
          <a:xfrm>
            <a:off x="1329202" y="1876875"/>
            <a:ext cx="1709674" cy="1438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ome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50599" y="3389956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Kitty Clipart Pet Cat - Cat Png Clip Art PNG Image | Transparent PNG Free  Download on Seek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0340" y="1022341"/>
            <a:ext cx="4223593" cy="259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33208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9"/>
          <p:cNvGrpSpPr/>
          <p:nvPr/>
        </p:nvGrpSpPr>
        <p:grpSpPr>
          <a:xfrm>
            <a:off x="1704999" y="1294522"/>
            <a:ext cx="648601" cy="659590"/>
            <a:chOff x="451814" y="2209625"/>
            <a:chExt cx="873890" cy="888696"/>
          </a:xfrm>
        </p:grpSpPr>
        <p:sp>
          <p:nvSpPr>
            <p:cNvPr id="1628" name="Google Shape;1628;p39"/>
            <p:cNvSpPr/>
            <p:nvPr/>
          </p:nvSpPr>
          <p:spPr>
            <a:xfrm>
              <a:off x="521051" y="220962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629" name="Google Shape;1629;p39"/>
            <p:cNvSpPr/>
            <p:nvPr/>
          </p:nvSpPr>
          <p:spPr>
            <a:xfrm>
              <a:off x="451814" y="230350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630" name="Google Shape;1630;p39"/>
          <p:cNvGrpSpPr/>
          <p:nvPr/>
        </p:nvGrpSpPr>
        <p:grpSpPr>
          <a:xfrm>
            <a:off x="4216295" y="1275938"/>
            <a:ext cx="711411" cy="696759"/>
            <a:chOff x="1497832" y="2531913"/>
            <a:chExt cx="958516" cy="938776"/>
          </a:xfrm>
        </p:grpSpPr>
        <p:sp>
          <p:nvSpPr>
            <p:cNvPr id="1631" name="Google Shape;1631;p39"/>
            <p:cNvSpPr/>
            <p:nvPr/>
          </p:nvSpPr>
          <p:spPr>
            <a:xfrm>
              <a:off x="1601706" y="2531913"/>
              <a:ext cx="854643" cy="876494"/>
            </a:xfrm>
            <a:custGeom>
              <a:avLst/>
              <a:gdLst/>
              <a:ahLst/>
              <a:cxnLst/>
              <a:rect l="l" t="t" r="r" b="b"/>
              <a:pathLst>
                <a:path w="24328" h="24950" extrusionOk="0">
                  <a:moveTo>
                    <a:pt x="5180" y="1240"/>
                  </a:moveTo>
                  <a:cubicBezTo>
                    <a:pt x="2404" y="3234"/>
                    <a:pt x="131" y="9582"/>
                    <a:pt x="5" y="13004"/>
                  </a:cubicBezTo>
                  <a:cubicBezTo>
                    <a:pt x="-121" y="16426"/>
                    <a:pt x="2410" y="19782"/>
                    <a:pt x="4422" y="21772"/>
                  </a:cubicBezTo>
                  <a:cubicBezTo>
                    <a:pt x="6434" y="23762"/>
                    <a:pt x="9702" y="24856"/>
                    <a:pt x="12075" y="24946"/>
                  </a:cubicBezTo>
                  <a:cubicBezTo>
                    <a:pt x="14448" y="25036"/>
                    <a:pt x="16758" y="23557"/>
                    <a:pt x="18660" y="22314"/>
                  </a:cubicBezTo>
                  <a:cubicBezTo>
                    <a:pt x="20562" y="21071"/>
                    <a:pt x="22656" y="19974"/>
                    <a:pt x="23488" y="17486"/>
                  </a:cubicBezTo>
                  <a:cubicBezTo>
                    <a:pt x="24320" y="14998"/>
                    <a:pt x="24791" y="10128"/>
                    <a:pt x="23653" y="7387"/>
                  </a:cubicBezTo>
                  <a:cubicBezTo>
                    <a:pt x="22515" y="4647"/>
                    <a:pt x="19738" y="2068"/>
                    <a:pt x="16659" y="1043"/>
                  </a:cubicBezTo>
                  <a:cubicBezTo>
                    <a:pt x="13580" y="19"/>
                    <a:pt x="7956" y="-753"/>
                    <a:pt x="5180" y="124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632" name="Google Shape;1632;p39"/>
            <p:cNvSpPr/>
            <p:nvPr/>
          </p:nvSpPr>
          <p:spPr>
            <a:xfrm>
              <a:off x="1497832" y="2594195"/>
              <a:ext cx="854643" cy="876493"/>
            </a:xfrm>
            <a:custGeom>
              <a:avLst/>
              <a:gdLst/>
              <a:ahLst/>
              <a:cxnLst/>
              <a:rect l="l" t="t" r="r" b="b"/>
              <a:pathLst>
                <a:path w="24328" h="24950" extrusionOk="0">
                  <a:moveTo>
                    <a:pt x="5180" y="1240"/>
                  </a:moveTo>
                  <a:cubicBezTo>
                    <a:pt x="2404" y="3234"/>
                    <a:pt x="131" y="9582"/>
                    <a:pt x="5" y="13004"/>
                  </a:cubicBezTo>
                  <a:cubicBezTo>
                    <a:pt x="-121" y="16426"/>
                    <a:pt x="2410" y="19782"/>
                    <a:pt x="4422" y="21772"/>
                  </a:cubicBezTo>
                  <a:cubicBezTo>
                    <a:pt x="6434" y="23762"/>
                    <a:pt x="9702" y="24856"/>
                    <a:pt x="12075" y="24946"/>
                  </a:cubicBezTo>
                  <a:cubicBezTo>
                    <a:pt x="14448" y="25036"/>
                    <a:pt x="16758" y="23557"/>
                    <a:pt x="18660" y="22314"/>
                  </a:cubicBezTo>
                  <a:cubicBezTo>
                    <a:pt x="20562" y="21071"/>
                    <a:pt x="22656" y="19974"/>
                    <a:pt x="23488" y="17486"/>
                  </a:cubicBezTo>
                  <a:cubicBezTo>
                    <a:pt x="24320" y="14998"/>
                    <a:pt x="24791" y="10128"/>
                    <a:pt x="23653" y="7387"/>
                  </a:cubicBezTo>
                  <a:cubicBezTo>
                    <a:pt x="22515" y="4647"/>
                    <a:pt x="19738" y="2068"/>
                    <a:pt x="16659" y="1043"/>
                  </a:cubicBezTo>
                  <a:cubicBezTo>
                    <a:pt x="13580" y="19"/>
                    <a:pt x="7956" y="-753"/>
                    <a:pt x="5180" y="124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633" name="Google Shape;1633;p39"/>
          <p:cNvGrpSpPr/>
          <p:nvPr/>
        </p:nvGrpSpPr>
        <p:grpSpPr>
          <a:xfrm>
            <a:off x="2956687" y="2975979"/>
            <a:ext cx="666096" cy="676499"/>
            <a:chOff x="124550" y="3420216"/>
            <a:chExt cx="897461" cy="911478"/>
          </a:xfrm>
        </p:grpSpPr>
        <p:sp>
          <p:nvSpPr>
            <p:cNvPr id="1634" name="Google Shape;1634;p39"/>
            <p:cNvSpPr/>
            <p:nvPr/>
          </p:nvSpPr>
          <p:spPr>
            <a:xfrm>
              <a:off x="204852" y="3420216"/>
              <a:ext cx="817159" cy="826504"/>
            </a:xfrm>
            <a:custGeom>
              <a:avLst/>
              <a:gdLst/>
              <a:ahLst/>
              <a:cxnLst/>
              <a:rect l="l" t="t" r="r" b="b"/>
              <a:pathLst>
                <a:path w="23261" h="23527" extrusionOk="0">
                  <a:moveTo>
                    <a:pt x="5056" y="1442"/>
                  </a:moveTo>
                  <a:cubicBezTo>
                    <a:pt x="2395" y="3046"/>
                    <a:pt x="316" y="7189"/>
                    <a:pt x="29" y="10375"/>
                  </a:cubicBezTo>
                  <a:cubicBezTo>
                    <a:pt x="-258" y="13561"/>
                    <a:pt x="1624" y="18390"/>
                    <a:pt x="3332" y="20558"/>
                  </a:cubicBezTo>
                  <a:cubicBezTo>
                    <a:pt x="5040" y="22726"/>
                    <a:pt x="8003" y="23075"/>
                    <a:pt x="10277" y="23381"/>
                  </a:cubicBezTo>
                  <a:cubicBezTo>
                    <a:pt x="12551" y="23687"/>
                    <a:pt x="14957" y="23581"/>
                    <a:pt x="16977" y="22396"/>
                  </a:cubicBezTo>
                  <a:cubicBezTo>
                    <a:pt x="18997" y="21211"/>
                    <a:pt x="21462" y="18533"/>
                    <a:pt x="22398" y="16272"/>
                  </a:cubicBezTo>
                  <a:cubicBezTo>
                    <a:pt x="23334" y="14011"/>
                    <a:pt x="23663" y="11419"/>
                    <a:pt x="22595" y="8832"/>
                  </a:cubicBezTo>
                  <a:cubicBezTo>
                    <a:pt x="21528" y="6245"/>
                    <a:pt x="18916" y="1984"/>
                    <a:pt x="15993" y="752"/>
                  </a:cubicBezTo>
                  <a:cubicBezTo>
                    <a:pt x="13070" y="-480"/>
                    <a:pt x="7717" y="-162"/>
                    <a:pt x="5056" y="144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35" name="Google Shape;1635;p39"/>
            <p:cNvSpPr/>
            <p:nvPr/>
          </p:nvSpPr>
          <p:spPr>
            <a:xfrm>
              <a:off x="124550" y="3505191"/>
              <a:ext cx="817159" cy="826504"/>
            </a:xfrm>
            <a:custGeom>
              <a:avLst/>
              <a:gdLst/>
              <a:ahLst/>
              <a:cxnLst/>
              <a:rect l="l" t="t" r="r" b="b"/>
              <a:pathLst>
                <a:path w="23261" h="23527" extrusionOk="0">
                  <a:moveTo>
                    <a:pt x="5056" y="1442"/>
                  </a:moveTo>
                  <a:cubicBezTo>
                    <a:pt x="2395" y="3046"/>
                    <a:pt x="316" y="7189"/>
                    <a:pt x="29" y="10375"/>
                  </a:cubicBezTo>
                  <a:cubicBezTo>
                    <a:pt x="-258" y="13561"/>
                    <a:pt x="1624" y="18390"/>
                    <a:pt x="3332" y="20558"/>
                  </a:cubicBezTo>
                  <a:cubicBezTo>
                    <a:pt x="5040" y="22726"/>
                    <a:pt x="8003" y="23075"/>
                    <a:pt x="10277" y="23381"/>
                  </a:cubicBezTo>
                  <a:cubicBezTo>
                    <a:pt x="12551" y="23687"/>
                    <a:pt x="14957" y="23581"/>
                    <a:pt x="16977" y="22396"/>
                  </a:cubicBezTo>
                  <a:cubicBezTo>
                    <a:pt x="18997" y="21211"/>
                    <a:pt x="21462" y="18533"/>
                    <a:pt x="22398" y="16272"/>
                  </a:cubicBezTo>
                  <a:cubicBezTo>
                    <a:pt x="23334" y="14011"/>
                    <a:pt x="23663" y="11419"/>
                    <a:pt x="22595" y="8832"/>
                  </a:cubicBezTo>
                  <a:cubicBezTo>
                    <a:pt x="21528" y="6245"/>
                    <a:pt x="18916" y="1984"/>
                    <a:pt x="15993" y="752"/>
                  </a:cubicBezTo>
                  <a:cubicBezTo>
                    <a:pt x="13070" y="-480"/>
                    <a:pt x="7717" y="-162"/>
                    <a:pt x="5056" y="144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636" name="Google Shape;1636;p39"/>
          <p:cNvGrpSpPr/>
          <p:nvPr/>
        </p:nvGrpSpPr>
        <p:grpSpPr>
          <a:xfrm>
            <a:off x="5365946" y="2945614"/>
            <a:ext cx="692430" cy="675119"/>
            <a:chOff x="4697006" y="3199982"/>
            <a:chExt cx="932942" cy="909618"/>
          </a:xfrm>
        </p:grpSpPr>
        <p:sp>
          <p:nvSpPr>
            <p:cNvPr id="1637" name="Google Shape;1637;p39"/>
            <p:cNvSpPr/>
            <p:nvPr/>
          </p:nvSpPr>
          <p:spPr>
            <a:xfrm>
              <a:off x="4787004" y="3199982"/>
              <a:ext cx="842944" cy="861177"/>
            </a:xfrm>
            <a:custGeom>
              <a:avLst/>
              <a:gdLst/>
              <a:ahLst/>
              <a:cxnLst/>
              <a:rect l="l" t="t" r="r" b="b"/>
              <a:pathLst>
                <a:path w="23995" h="24514" extrusionOk="0">
                  <a:moveTo>
                    <a:pt x="5197" y="3104"/>
                  </a:moveTo>
                  <a:cubicBezTo>
                    <a:pt x="2492" y="5174"/>
                    <a:pt x="134" y="9529"/>
                    <a:pt x="5" y="12568"/>
                  </a:cubicBezTo>
                  <a:cubicBezTo>
                    <a:pt x="-124" y="15607"/>
                    <a:pt x="2410" y="19346"/>
                    <a:pt x="4422" y="21336"/>
                  </a:cubicBezTo>
                  <a:cubicBezTo>
                    <a:pt x="6434" y="23326"/>
                    <a:pt x="9702" y="24420"/>
                    <a:pt x="12075" y="24510"/>
                  </a:cubicBezTo>
                  <a:cubicBezTo>
                    <a:pt x="14448" y="24600"/>
                    <a:pt x="16949" y="23212"/>
                    <a:pt x="18660" y="21878"/>
                  </a:cubicBezTo>
                  <a:cubicBezTo>
                    <a:pt x="20371" y="20544"/>
                    <a:pt x="21510" y="18992"/>
                    <a:pt x="22342" y="16504"/>
                  </a:cubicBezTo>
                  <a:cubicBezTo>
                    <a:pt x="23174" y="14016"/>
                    <a:pt x="24671" y="9677"/>
                    <a:pt x="23653" y="6951"/>
                  </a:cubicBezTo>
                  <a:cubicBezTo>
                    <a:pt x="22635" y="4225"/>
                    <a:pt x="19309" y="789"/>
                    <a:pt x="16233" y="148"/>
                  </a:cubicBezTo>
                  <a:cubicBezTo>
                    <a:pt x="13157" y="-493"/>
                    <a:pt x="7902" y="1034"/>
                    <a:pt x="5197" y="31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638" name="Google Shape;1638;p39"/>
            <p:cNvSpPr/>
            <p:nvPr/>
          </p:nvSpPr>
          <p:spPr>
            <a:xfrm>
              <a:off x="4697006" y="3248423"/>
              <a:ext cx="842944" cy="861177"/>
            </a:xfrm>
            <a:custGeom>
              <a:avLst/>
              <a:gdLst/>
              <a:ahLst/>
              <a:cxnLst/>
              <a:rect l="l" t="t" r="r" b="b"/>
              <a:pathLst>
                <a:path w="23995" h="24514" extrusionOk="0">
                  <a:moveTo>
                    <a:pt x="5197" y="3104"/>
                  </a:moveTo>
                  <a:cubicBezTo>
                    <a:pt x="2492" y="5174"/>
                    <a:pt x="134" y="9529"/>
                    <a:pt x="5" y="12568"/>
                  </a:cubicBezTo>
                  <a:cubicBezTo>
                    <a:pt x="-124" y="15607"/>
                    <a:pt x="2410" y="19346"/>
                    <a:pt x="4422" y="21336"/>
                  </a:cubicBezTo>
                  <a:cubicBezTo>
                    <a:pt x="6434" y="23326"/>
                    <a:pt x="9702" y="24420"/>
                    <a:pt x="12075" y="24510"/>
                  </a:cubicBezTo>
                  <a:cubicBezTo>
                    <a:pt x="14448" y="24600"/>
                    <a:pt x="16949" y="23212"/>
                    <a:pt x="18660" y="21878"/>
                  </a:cubicBezTo>
                  <a:cubicBezTo>
                    <a:pt x="20371" y="20544"/>
                    <a:pt x="21510" y="18992"/>
                    <a:pt x="22342" y="16504"/>
                  </a:cubicBezTo>
                  <a:cubicBezTo>
                    <a:pt x="23174" y="14016"/>
                    <a:pt x="24671" y="9677"/>
                    <a:pt x="23653" y="6951"/>
                  </a:cubicBezTo>
                  <a:cubicBezTo>
                    <a:pt x="22635" y="4225"/>
                    <a:pt x="19309" y="789"/>
                    <a:pt x="16233" y="148"/>
                  </a:cubicBezTo>
                  <a:cubicBezTo>
                    <a:pt x="13157" y="-493"/>
                    <a:pt x="7902" y="1034"/>
                    <a:pt x="5197" y="3104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639" name="Google Shape;1639;p39"/>
          <p:cNvGrpSpPr/>
          <p:nvPr/>
        </p:nvGrpSpPr>
        <p:grpSpPr>
          <a:xfrm>
            <a:off x="6714199" y="1294522"/>
            <a:ext cx="648601" cy="659590"/>
            <a:chOff x="451814" y="2209625"/>
            <a:chExt cx="873890" cy="888696"/>
          </a:xfrm>
        </p:grpSpPr>
        <p:sp>
          <p:nvSpPr>
            <p:cNvPr id="1640" name="Google Shape;1640;p39"/>
            <p:cNvSpPr/>
            <p:nvPr/>
          </p:nvSpPr>
          <p:spPr>
            <a:xfrm>
              <a:off x="521051" y="220962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641" name="Google Shape;1641;p39"/>
            <p:cNvSpPr/>
            <p:nvPr/>
          </p:nvSpPr>
          <p:spPr>
            <a:xfrm>
              <a:off x="451814" y="230350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1646" name="Google Shape;1646;p39"/>
          <p:cNvSpPr txBox="1">
            <a:spLocks noGrp="1"/>
          </p:cNvSpPr>
          <p:nvPr>
            <p:ph type="title" idx="17"/>
          </p:nvPr>
        </p:nvSpPr>
        <p:spPr>
          <a:xfrm>
            <a:off x="5303194" y="3061809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5</a:t>
            </a:r>
            <a:endParaRPr dirty="0"/>
          </a:p>
        </p:txBody>
      </p:sp>
      <p:sp>
        <p:nvSpPr>
          <p:cNvPr id="1648" name="Google Shape;1648;p39"/>
          <p:cNvSpPr txBox="1">
            <a:spLocks noGrp="1"/>
          </p:cNvSpPr>
          <p:nvPr>
            <p:ph type="subTitle" idx="5"/>
          </p:nvPr>
        </p:nvSpPr>
        <p:spPr>
          <a:xfrm>
            <a:off x="3334650" y="1985596"/>
            <a:ext cx="2474700" cy="562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lvl="0"/>
            <a:r>
              <a:rPr lang="en-US" sz="2000" dirty="0">
                <a:latin typeface=".VnCourier" panose="020B7200000000000000" pitchFamily="34" charset="0"/>
              </a:rPr>
              <a:t>Listen and </a:t>
            </a:r>
            <a:r>
              <a:rPr lang="en-US" sz="2000" dirty="0" smtClean="0">
                <a:latin typeface=".VnCourier" panose="020B7200000000000000" pitchFamily="34" charset="0"/>
              </a:rPr>
              <a:t>tick.</a:t>
            </a:r>
            <a:endParaRPr lang="en-US" sz="2000" dirty="0">
              <a:latin typeface=".VnCourier" panose="020B7200000000000000" pitchFamily="34" charset="0"/>
            </a:endParaRPr>
          </a:p>
        </p:txBody>
      </p:sp>
      <p:sp>
        <p:nvSpPr>
          <p:cNvPr id="1650" name="Google Shape;1650;p39"/>
          <p:cNvSpPr txBox="1">
            <a:spLocks noGrp="1"/>
          </p:cNvSpPr>
          <p:nvPr>
            <p:ph type="title"/>
          </p:nvPr>
        </p:nvSpPr>
        <p:spPr>
          <a:xfrm>
            <a:off x="2880035" y="3120510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4</a:t>
            </a:r>
            <a:endParaRPr dirty="0"/>
          </a:p>
        </p:txBody>
      </p:sp>
      <p:sp>
        <p:nvSpPr>
          <p:cNvPr id="1651" name="Google Shape;1651;p39"/>
          <p:cNvSpPr txBox="1">
            <a:spLocks noGrp="1"/>
          </p:cNvSpPr>
          <p:nvPr>
            <p:ph type="title" idx="3"/>
          </p:nvPr>
        </p:nvSpPr>
        <p:spPr>
          <a:xfrm>
            <a:off x="1038635" y="2051813"/>
            <a:ext cx="1841400" cy="40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 smtClean="0">
                <a:latin typeface=".VnCourier New" panose="02027200000000000000" pitchFamily="18" charset="0"/>
                <a:cs typeface="Times New Roman" panose="02020603050405020304" pitchFamily="18" charset="0"/>
              </a:rPr>
              <a:t>Warm-up and review</a:t>
            </a:r>
            <a:endParaRPr sz="2000" dirty="0">
              <a:latin typeface=".VnCourier New" panose="02027200000000000000" pitchFamily="18" charset="0"/>
              <a:cs typeface="Times New Roman" panose="02020603050405020304" pitchFamily="18" charset="0"/>
            </a:endParaRPr>
          </a:p>
        </p:txBody>
      </p:sp>
      <p:sp>
        <p:nvSpPr>
          <p:cNvPr id="1658" name="Google Shape;1658;p39"/>
          <p:cNvSpPr txBox="1">
            <a:spLocks noGrp="1"/>
          </p:cNvSpPr>
          <p:nvPr>
            <p:ph type="subTitle" idx="14"/>
          </p:nvPr>
        </p:nvSpPr>
        <p:spPr>
          <a:xfrm>
            <a:off x="5678762" y="2001152"/>
            <a:ext cx="2638000" cy="56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000" dirty="0">
                <a:latin typeface=".VnCourier" panose="020B7200000000000000" pitchFamily="34" charset="0"/>
              </a:rPr>
              <a:t>Look, complete and </a:t>
            </a:r>
            <a:r>
              <a:rPr lang="en-US" sz="2000" dirty="0" smtClean="0">
                <a:latin typeface=".VnCourier" panose="020B7200000000000000" pitchFamily="34" charset="0"/>
              </a:rPr>
              <a:t>read.</a:t>
            </a:r>
            <a:endParaRPr lang="en-US" sz="2000" dirty="0">
              <a:latin typeface=".VnCourier" panose="020B7200000000000000" pitchFamily="34" charset="0"/>
            </a:endParaRPr>
          </a:p>
        </p:txBody>
      </p:sp>
      <p:sp>
        <p:nvSpPr>
          <p:cNvPr id="1660" name="Google Shape;1660;p39"/>
          <p:cNvSpPr txBox="1">
            <a:spLocks noGrp="1"/>
          </p:cNvSpPr>
          <p:nvPr>
            <p:ph type="subTitle" idx="16"/>
          </p:nvPr>
        </p:nvSpPr>
        <p:spPr>
          <a:xfrm>
            <a:off x="2003605" y="3805857"/>
            <a:ext cx="2474700" cy="56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2000" dirty="0">
                <a:latin typeface=".VnCourier" panose="020B7200000000000000" pitchFamily="34" charset="0"/>
              </a:rPr>
              <a:t>Let’s </a:t>
            </a:r>
            <a:r>
              <a:rPr lang="en-US" sz="2000" dirty="0" smtClean="0">
                <a:latin typeface=".VnCourier" panose="020B7200000000000000" pitchFamily="34" charset="0"/>
              </a:rPr>
              <a:t>sing.</a:t>
            </a:r>
            <a:endParaRPr lang="en-US" sz="2000" dirty="0">
              <a:latin typeface=".VnCourier" panose="020B7200000000000000" pitchFamily="34" charset="0"/>
            </a:endParaRPr>
          </a:p>
        </p:txBody>
      </p:sp>
      <p:sp>
        <p:nvSpPr>
          <p:cNvPr id="1661" name="Google Shape;1661;p39"/>
          <p:cNvSpPr txBox="1">
            <a:spLocks noGrp="1"/>
          </p:cNvSpPr>
          <p:nvPr>
            <p:ph type="title" idx="19"/>
          </p:nvPr>
        </p:nvSpPr>
        <p:spPr>
          <a:xfrm>
            <a:off x="1589800" y="1381882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1</a:t>
            </a:r>
            <a:endParaRPr dirty="0"/>
          </a:p>
        </p:txBody>
      </p:sp>
      <p:sp>
        <p:nvSpPr>
          <p:cNvPr id="1662" name="Google Shape;1662;p39"/>
          <p:cNvSpPr txBox="1">
            <a:spLocks noGrp="1"/>
          </p:cNvSpPr>
          <p:nvPr>
            <p:ph type="title" idx="20"/>
          </p:nvPr>
        </p:nvSpPr>
        <p:spPr>
          <a:xfrm>
            <a:off x="4132500" y="1381882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2</a:t>
            </a:r>
            <a:endParaRPr dirty="0"/>
          </a:p>
        </p:txBody>
      </p:sp>
      <p:sp>
        <p:nvSpPr>
          <p:cNvPr id="1663" name="Google Shape;1663;p39"/>
          <p:cNvSpPr txBox="1">
            <a:spLocks noGrp="1"/>
          </p:cNvSpPr>
          <p:nvPr>
            <p:ph type="title" idx="21"/>
          </p:nvPr>
        </p:nvSpPr>
        <p:spPr>
          <a:xfrm>
            <a:off x="6599000" y="1381882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3</a:t>
            </a:r>
            <a:endParaRPr dirty="0"/>
          </a:p>
        </p:txBody>
      </p:sp>
      <p:sp>
        <p:nvSpPr>
          <p:cNvPr id="11" name="Title 10"/>
          <p:cNvSpPr>
            <a:spLocks noGrp="1"/>
          </p:cNvSpPr>
          <p:nvPr>
            <p:ph type="title" idx="8"/>
          </p:nvPr>
        </p:nvSpPr>
        <p:spPr>
          <a:xfrm>
            <a:off x="4850611" y="3776671"/>
            <a:ext cx="1841400" cy="591385"/>
          </a:xfrm>
        </p:spPr>
        <p:txBody>
          <a:bodyPr/>
          <a:lstStyle/>
          <a:p>
            <a:r>
              <a:rPr lang="en-US" sz="2000" dirty="0" smtClean="0">
                <a:latin typeface=".VnCourier New" panose="02027200000000000000" pitchFamily="18" charset="0"/>
                <a:cs typeface="Times New Roman" panose="02020603050405020304" pitchFamily="18" charset="0"/>
              </a:rPr>
              <a:t>Fun corner and wrap-up</a:t>
            </a:r>
            <a:endParaRPr lang="en-US" sz="2000" dirty="0">
              <a:latin typeface=".VnCourier New" panose="02027200000000000000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7934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5"/>
          <p:cNvSpPr/>
          <p:nvPr/>
        </p:nvSpPr>
        <p:spPr>
          <a:xfrm>
            <a:off x="870634" y="187569"/>
            <a:ext cx="7620000" cy="1134684"/>
          </a:xfrm>
          <a:prstGeom prst="wedgeRoundRectCallout">
            <a:avLst>
              <a:gd name="adj1" fmla="val -57833"/>
              <a:gd name="adj2" fmla="val 95561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Do you have </a:t>
            </a:r>
            <a:r>
              <a:rPr lang="en-US" sz="4800" dirty="0" smtClean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any dogs?</a:t>
            </a:r>
            <a:endParaRPr lang="en-US" sz="4800" dirty="0"/>
          </a:p>
        </p:txBody>
      </p:sp>
      <p:sp>
        <p:nvSpPr>
          <p:cNvPr id="7" name="Rounded Rectangular Callout 6"/>
          <p:cNvSpPr/>
          <p:nvPr/>
        </p:nvSpPr>
        <p:spPr>
          <a:xfrm>
            <a:off x="1271928" y="3652129"/>
            <a:ext cx="7809338" cy="1278686"/>
          </a:xfrm>
          <a:prstGeom prst="wedgeRoundRectCallout">
            <a:avLst>
              <a:gd name="adj1" fmla="val 42167"/>
              <a:gd name="adj2" fmla="val 7049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No, I don’t. I have one rabbit.</a:t>
            </a:r>
            <a:endParaRPr lang="en-US" sz="4800" dirty="0"/>
          </a:p>
        </p:txBody>
      </p:sp>
      <p:pic>
        <p:nvPicPr>
          <p:cNvPr id="3076" name="Picture 4" descr="Download HD Transparent Background Flower Daisy Png Transparent PNG Image -  NicePNG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582" y="1864498"/>
            <a:ext cx="658104" cy="6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Download HD Transparent Background Flower Daisy Png Transparent PNG Image -  NicePNG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82529" y="1834207"/>
            <a:ext cx="658104" cy="6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Download HD Transparent Background Flower Daisy Png Transparent PNG Image -  NicePNG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8564" y="2564493"/>
            <a:ext cx="658104" cy="6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Download HD Transparent Background Flower Daisy Png Transparent PNG Image -  NicePNG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582" y="2640248"/>
            <a:ext cx="658104" cy="6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Download HD Transparent Background Flower Daisy Png Transparent PNG Image -  NicePNG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48071" y="3328204"/>
            <a:ext cx="658104" cy="6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Download HD Transparent Background Flower Daisy Png Transparent PNG Image -  NicePNG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9686" y="3352713"/>
            <a:ext cx="658104" cy="6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Download HD Transparent Background Flower Daisy Png Transparent PNG Image -  NicePNG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8651" y="1864498"/>
            <a:ext cx="658104" cy="6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Download HD Transparent Background Flower Daisy Png Transparent PNG Image -  NicePNG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9598" y="1834207"/>
            <a:ext cx="658104" cy="6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Download HD Transparent Background Flower Daisy Png Transparent PNG Image -  NicePNG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95633" y="2564493"/>
            <a:ext cx="658104" cy="6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Download HD Transparent Background Flower Daisy Png Transparent PNG Image -  NicePNG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8651" y="2640248"/>
            <a:ext cx="658104" cy="6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Download HD Transparent Background Flower Daisy Png Transparent PNG Image -  NicePNG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5140" y="3328204"/>
            <a:ext cx="658104" cy="6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Download HD Transparent Background Flower Daisy Png Transparent PNG Image -  NicePNG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755" y="3352713"/>
            <a:ext cx="658104" cy="6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ome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233640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bunny clipart - Clip Art Librar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8241" y="1265153"/>
            <a:ext cx="2499272" cy="249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42953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5"/>
          <p:cNvSpPr/>
          <p:nvPr/>
        </p:nvSpPr>
        <p:spPr>
          <a:xfrm>
            <a:off x="870634" y="187569"/>
            <a:ext cx="7620000" cy="1134684"/>
          </a:xfrm>
          <a:prstGeom prst="wedgeRoundRectCallout">
            <a:avLst>
              <a:gd name="adj1" fmla="val -57833"/>
              <a:gd name="adj2" fmla="val 95561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Do you have </a:t>
            </a:r>
            <a:r>
              <a:rPr lang="en-US" sz="4800" dirty="0" smtClean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any parrots?</a:t>
            </a:r>
            <a:endParaRPr lang="en-US" sz="4800" dirty="0"/>
          </a:p>
        </p:txBody>
      </p:sp>
      <p:sp>
        <p:nvSpPr>
          <p:cNvPr id="7" name="Rounded Rectangular Callout 6"/>
          <p:cNvSpPr/>
          <p:nvPr/>
        </p:nvSpPr>
        <p:spPr>
          <a:xfrm>
            <a:off x="2394488" y="3652129"/>
            <a:ext cx="6332952" cy="1134684"/>
          </a:xfrm>
          <a:prstGeom prst="wedgeRoundRectCallout">
            <a:avLst>
              <a:gd name="adj1" fmla="val 42167"/>
              <a:gd name="adj2" fmla="val 7049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Yes, I do.</a:t>
            </a:r>
            <a:endParaRPr lang="en-US" sz="4800" dirty="0"/>
          </a:p>
        </p:txBody>
      </p:sp>
      <p:pic>
        <p:nvPicPr>
          <p:cNvPr id="7170" name="Picture 2" descr="michael tricca – WA Ghostwriter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0533"/>
          <a:stretch/>
        </p:blipFill>
        <p:spPr bwMode="auto">
          <a:xfrm>
            <a:off x="428004" y="1876875"/>
            <a:ext cx="1709674" cy="1438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ome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233640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lip Art Cartoon Parrots - Red Animals Names Clipart, HD Png Download -  kind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4312" y="1342553"/>
            <a:ext cx="3193304" cy="2309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14127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me GIFs - Get the best GIF on GIPHY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870634" y="187569"/>
            <a:ext cx="7620000" cy="1134684"/>
          </a:xfrm>
          <a:prstGeom prst="wedgeRoundRectCallout">
            <a:avLst>
              <a:gd name="adj1" fmla="val -57833"/>
              <a:gd name="adj2" fmla="val 95561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Do you have </a:t>
            </a:r>
            <a:r>
              <a:rPr lang="en-US" sz="4800" dirty="0" smtClean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any birds?</a:t>
            </a:r>
            <a:endParaRPr lang="en-US" sz="4800" dirty="0"/>
          </a:p>
        </p:txBody>
      </p:sp>
      <p:sp>
        <p:nvSpPr>
          <p:cNvPr id="5" name="Rounded Rectangular Callout 4"/>
          <p:cNvSpPr/>
          <p:nvPr/>
        </p:nvSpPr>
        <p:spPr>
          <a:xfrm>
            <a:off x="2070397" y="3706021"/>
            <a:ext cx="7073603" cy="1134684"/>
          </a:xfrm>
          <a:prstGeom prst="wedgeRoundRectCallout">
            <a:avLst>
              <a:gd name="adj1" fmla="val 42167"/>
              <a:gd name="adj2" fmla="val 7049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Yes, I do. I have 2 parrots.</a:t>
            </a:r>
            <a:endParaRPr lang="en-US" sz="4800" dirty="0"/>
          </a:p>
        </p:txBody>
      </p:sp>
      <p:pic>
        <p:nvPicPr>
          <p:cNvPr id="7" name="Picture 2" descr="michael tricca – WA Ghostwriter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0533"/>
          <a:stretch/>
        </p:blipFill>
        <p:spPr bwMode="auto">
          <a:xfrm>
            <a:off x="127631" y="1519832"/>
            <a:ext cx="1709674" cy="1438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michael tricca – WA Ghostwriter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0533"/>
          <a:stretch/>
        </p:blipFill>
        <p:spPr bwMode="auto">
          <a:xfrm>
            <a:off x="748275" y="2443255"/>
            <a:ext cx="1709674" cy="1438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michael tricca – WA Ghostwriter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0533"/>
          <a:stretch/>
        </p:blipFill>
        <p:spPr bwMode="auto">
          <a:xfrm>
            <a:off x="1539651" y="1484652"/>
            <a:ext cx="1709674" cy="1438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Download Parrot Clipart, Parrot Animals Clip Art Black And - Hardcover:  Parrots Of The World By Forshaw Joseph M - Full Size PNG Image - PNGkit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0701" y="1519832"/>
            <a:ext cx="2896297" cy="272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01739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870634" y="187569"/>
            <a:ext cx="7620000" cy="1134684"/>
          </a:xfrm>
          <a:prstGeom prst="wedgeRoundRectCallout">
            <a:avLst>
              <a:gd name="adj1" fmla="val -57833"/>
              <a:gd name="adj2" fmla="val 95561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Do you have </a:t>
            </a:r>
            <a:r>
              <a:rPr lang="en-US" sz="4800" dirty="0" smtClean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any dogs?</a:t>
            </a:r>
            <a:endParaRPr lang="en-US" sz="4800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2394488" y="3652129"/>
            <a:ext cx="6332952" cy="1134684"/>
          </a:xfrm>
          <a:prstGeom prst="wedgeRoundRectCallout">
            <a:avLst>
              <a:gd name="adj1" fmla="val 42167"/>
              <a:gd name="adj2" fmla="val 7049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Yes, I do.</a:t>
            </a:r>
            <a:endParaRPr lang="en-US" sz="4800" dirty="0"/>
          </a:p>
        </p:txBody>
      </p:sp>
      <p:pic>
        <p:nvPicPr>
          <p:cNvPr id="8" name="Picture 2" descr="blackrose #freetoedit - Black Rose Flower Png, Transparent Png ,  Transparent Png Image - PNGitem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1997" y="1878522"/>
            <a:ext cx="1621107" cy="143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ome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Group Of Dogs Cartoon , Free Transparent Clipart - ClipartKey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98189" y="1062403"/>
            <a:ext cx="4745275" cy="2899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82355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870634" y="187569"/>
            <a:ext cx="7620000" cy="1134684"/>
          </a:xfrm>
          <a:prstGeom prst="wedgeRoundRectCallout">
            <a:avLst>
              <a:gd name="adj1" fmla="val -57833"/>
              <a:gd name="adj2" fmla="val 95561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Do you have </a:t>
            </a:r>
            <a:r>
              <a:rPr lang="en-US" sz="4800" dirty="0" smtClean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any cats?</a:t>
            </a:r>
            <a:endParaRPr lang="en-US" sz="4800" dirty="0"/>
          </a:p>
        </p:txBody>
      </p:sp>
      <p:sp>
        <p:nvSpPr>
          <p:cNvPr id="4" name="Rounded Rectangular Callout 3"/>
          <p:cNvSpPr/>
          <p:nvPr/>
        </p:nvSpPr>
        <p:spPr>
          <a:xfrm>
            <a:off x="1862051" y="3724297"/>
            <a:ext cx="7166201" cy="1134684"/>
          </a:xfrm>
          <a:prstGeom prst="wedgeRoundRectCallout">
            <a:avLst>
              <a:gd name="adj1" fmla="val 42167"/>
              <a:gd name="adj2" fmla="val 7049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No, I don’t. I have one bird.</a:t>
            </a:r>
            <a:endParaRPr lang="en-US" sz="4800" dirty="0"/>
          </a:p>
        </p:txBody>
      </p:sp>
      <p:pic>
        <p:nvPicPr>
          <p:cNvPr id="8" name="Picture 4" descr="Download HD Transparent Background Flower Daisy Png Transparent PNG Image -  NicePNG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8651" y="1864498"/>
            <a:ext cx="658104" cy="6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Download HD Transparent Background Flower Daisy Png Transparent PNG Image -  NicePNG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9598" y="1834207"/>
            <a:ext cx="658104" cy="6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Download HD Transparent Background Flower Daisy Png Transparent PNG Image -  NicePNG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95633" y="2564493"/>
            <a:ext cx="658104" cy="6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Download HD Transparent Background Flower Daisy Png Transparent PNG Image -  NicePNG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8651" y="2640248"/>
            <a:ext cx="658104" cy="6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ome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Free Birds Clipart, Download Free Birds Clipart png images, Free ClipArts  on Clipart Library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74278" y="1508964"/>
            <a:ext cx="2688709" cy="2111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6093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79698" y="393792"/>
            <a:ext cx="3400962" cy="30827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61127" y="3796762"/>
            <a:ext cx="44381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rgbClr val="0070C0"/>
                </a:solidFill>
              </a:rPr>
              <a:t>Website</a:t>
            </a:r>
            <a:r>
              <a:rPr lang="en-US" sz="1500" dirty="0">
                <a:solidFill>
                  <a:srgbClr val="0070C0"/>
                </a:solidFill>
              </a:rPr>
              <a:t>: </a:t>
            </a:r>
            <a:r>
              <a:rPr lang="en-US" sz="1500" i="1" dirty="0">
                <a:solidFill>
                  <a:srgbClr val="0070C0"/>
                </a:solidFill>
              </a:rPr>
              <a:t>sachmem.vn</a:t>
            </a:r>
          </a:p>
          <a:p>
            <a:pPr algn="ctr"/>
            <a:r>
              <a:rPr lang="en-US" sz="1500" b="1" dirty="0" err="1">
                <a:solidFill>
                  <a:srgbClr val="0070C0"/>
                </a:solidFill>
              </a:rPr>
              <a:t>Fanpage</a:t>
            </a:r>
            <a:r>
              <a:rPr lang="en-US" sz="1500" dirty="0">
                <a:solidFill>
                  <a:srgbClr val="0070C0"/>
                </a:solidFill>
              </a:rPr>
              <a:t>: </a:t>
            </a:r>
            <a:r>
              <a:rPr lang="en-US" sz="1500" i="1" dirty="0">
                <a:solidFill>
                  <a:srgbClr val="0070C0"/>
                </a:solidFill>
              </a:rPr>
              <a:t>www.facebook.com/sachmem.vn</a:t>
            </a:r>
            <a:endParaRPr lang="en-GB" sz="15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963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5" name="Google Shape;1775;p43"/>
          <p:cNvSpPr txBox="1">
            <a:spLocks noGrp="1"/>
          </p:cNvSpPr>
          <p:nvPr>
            <p:ph type="title"/>
          </p:nvPr>
        </p:nvSpPr>
        <p:spPr>
          <a:xfrm>
            <a:off x="3107191" y="2515016"/>
            <a:ext cx="2953191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3600" dirty="0">
                <a:latin typeface=".VnCourier New" panose="02027200000000000000" pitchFamily="18" charset="0"/>
                <a:cs typeface="Times New Roman" panose="02020603050405020304" pitchFamily="18" charset="0"/>
              </a:rPr>
              <a:t>Warm-up and review</a:t>
            </a:r>
          </a:p>
        </p:txBody>
      </p:sp>
      <p:sp>
        <p:nvSpPr>
          <p:cNvPr id="1776" name="Google Shape;1776;p43"/>
          <p:cNvSpPr txBox="1">
            <a:spLocks noGrp="1"/>
          </p:cNvSpPr>
          <p:nvPr>
            <p:ph type="title" idx="2"/>
          </p:nvPr>
        </p:nvSpPr>
        <p:spPr>
          <a:xfrm>
            <a:off x="3507450" y="1220213"/>
            <a:ext cx="2129100" cy="1379700"/>
          </a:xfrm>
          <a:prstGeom prst="rect">
            <a:avLst/>
          </a:prstGeom>
        </p:spPr>
        <p:txBody>
          <a:bodyPr spcFirstLastPara="1" wrap="square" lIns="91425" tIns="91425" rIns="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1</a:t>
            </a:r>
            <a:endParaRPr dirty="0"/>
          </a:p>
        </p:txBody>
      </p:sp>
      <p:grpSp>
        <p:nvGrpSpPr>
          <p:cNvPr id="1778" name="Google Shape;1778;p43"/>
          <p:cNvGrpSpPr/>
          <p:nvPr/>
        </p:nvGrpSpPr>
        <p:grpSpPr>
          <a:xfrm>
            <a:off x="6336582" y="2157568"/>
            <a:ext cx="2019247" cy="2985928"/>
            <a:chOff x="875223" y="1775436"/>
            <a:chExt cx="619116" cy="990555"/>
          </a:xfrm>
        </p:grpSpPr>
        <p:sp>
          <p:nvSpPr>
            <p:cNvPr id="1779" name="Google Shape;1779;p43"/>
            <p:cNvSpPr/>
            <p:nvPr/>
          </p:nvSpPr>
          <p:spPr>
            <a:xfrm>
              <a:off x="987952" y="2242026"/>
              <a:ext cx="463895" cy="391471"/>
            </a:xfrm>
            <a:custGeom>
              <a:avLst/>
              <a:gdLst/>
              <a:ahLst/>
              <a:cxnLst/>
              <a:rect l="l" t="t" r="r" b="b"/>
              <a:pathLst>
                <a:path w="8045" h="6789" extrusionOk="0">
                  <a:moveTo>
                    <a:pt x="4322" y="1"/>
                  </a:moveTo>
                  <a:cubicBezTo>
                    <a:pt x="3124" y="1"/>
                    <a:pt x="2516" y="330"/>
                    <a:pt x="2516" y="330"/>
                  </a:cubicBezTo>
                  <a:cubicBezTo>
                    <a:pt x="2516" y="330"/>
                    <a:pt x="890" y="634"/>
                    <a:pt x="348" y="3062"/>
                  </a:cubicBezTo>
                  <a:cubicBezTo>
                    <a:pt x="1" y="4450"/>
                    <a:pt x="543" y="5902"/>
                    <a:pt x="1692" y="6748"/>
                  </a:cubicBezTo>
                  <a:cubicBezTo>
                    <a:pt x="1692" y="6748"/>
                    <a:pt x="2869" y="6789"/>
                    <a:pt x="4061" y="6789"/>
                  </a:cubicBezTo>
                  <a:cubicBezTo>
                    <a:pt x="5167" y="6789"/>
                    <a:pt x="6285" y="6753"/>
                    <a:pt x="6483" y="6618"/>
                  </a:cubicBezTo>
                  <a:cubicBezTo>
                    <a:pt x="8044" y="5620"/>
                    <a:pt x="7632" y="439"/>
                    <a:pt x="5595" y="114"/>
                  </a:cubicBezTo>
                  <a:cubicBezTo>
                    <a:pt x="5115" y="32"/>
                    <a:pt x="4691" y="1"/>
                    <a:pt x="4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43"/>
            <p:cNvSpPr/>
            <p:nvPr/>
          </p:nvSpPr>
          <p:spPr>
            <a:xfrm>
              <a:off x="1236761" y="1807957"/>
              <a:ext cx="257578" cy="203145"/>
            </a:xfrm>
            <a:custGeom>
              <a:avLst/>
              <a:gdLst/>
              <a:ahLst/>
              <a:cxnLst/>
              <a:rect l="l" t="t" r="r" b="b"/>
              <a:pathLst>
                <a:path w="4467" h="3523" extrusionOk="0">
                  <a:moveTo>
                    <a:pt x="2718" y="1"/>
                  </a:moveTo>
                  <a:cubicBezTo>
                    <a:pt x="2700" y="1"/>
                    <a:pt x="2683" y="4"/>
                    <a:pt x="2667" y="10"/>
                  </a:cubicBezTo>
                  <a:cubicBezTo>
                    <a:pt x="2580" y="32"/>
                    <a:pt x="2472" y="118"/>
                    <a:pt x="2515" y="465"/>
                  </a:cubicBezTo>
                  <a:cubicBezTo>
                    <a:pt x="2624" y="1354"/>
                    <a:pt x="1930" y="1918"/>
                    <a:pt x="1670" y="2091"/>
                  </a:cubicBezTo>
                  <a:cubicBezTo>
                    <a:pt x="1843" y="1679"/>
                    <a:pt x="1778" y="1181"/>
                    <a:pt x="1496" y="834"/>
                  </a:cubicBezTo>
                  <a:cubicBezTo>
                    <a:pt x="1449" y="770"/>
                    <a:pt x="1378" y="730"/>
                    <a:pt x="1301" y="730"/>
                  </a:cubicBezTo>
                  <a:cubicBezTo>
                    <a:pt x="1273" y="730"/>
                    <a:pt x="1244" y="736"/>
                    <a:pt x="1214" y="747"/>
                  </a:cubicBezTo>
                  <a:cubicBezTo>
                    <a:pt x="1106" y="812"/>
                    <a:pt x="1041" y="1029"/>
                    <a:pt x="1063" y="1354"/>
                  </a:cubicBezTo>
                  <a:cubicBezTo>
                    <a:pt x="1106" y="2048"/>
                    <a:pt x="759" y="2698"/>
                    <a:pt x="130" y="3045"/>
                  </a:cubicBezTo>
                  <a:cubicBezTo>
                    <a:pt x="130" y="3067"/>
                    <a:pt x="109" y="3089"/>
                    <a:pt x="130" y="3110"/>
                  </a:cubicBezTo>
                  <a:cubicBezTo>
                    <a:pt x="130" y="3132"/>
                    <a:pt x="152" y="3132"/>
                    <a:pt x="174" y="3132"/>
                  </a:cubicBezTo>
                  <a:cubicBezTo>
                    <a:pt x="824" y="2764"/>
                    <a:pt x="1193" y="2070"/>
                    <a:pt x="1149" y="1333"/>
                  </a:cubicBezTo>
                  <a:cubicBezTo>
                    <a:pt x="1128" y="921"/>
                    <a:pt x="1214" y="856"/>
                    <a:pt x="1258" y="834"/>
                  </a:cubicBezTo>
                  <a:cubicBezTo>
                    <a:pt x="1271" y="821"/>
                    <a:pt x="1285" y="816"/>
                    <a:pt x="1301" y="816"/>
                  </a:cubicBezTo>
                  <a:cubicBezTo>
                    <a:pt x="1339" y="816"/>
                    <a:pt x="1385" y="847"/>
                    <a:pt x="1431" y="877"/>
                  </a:cubicBezTo>
                  <a:cubicBezTo>
                    <a:pt x="1713" y="1268"/>
                    <a:pt x="1756" y="1766"/>
                    <a:pt x="1540" y="2178"/>
                  </a:cubicBezTo>
                  <a:cubicBezTo>
                    <a:pt x="1518" y="2178"/>
                    <a:pt x="1518" y="2200"/>
                    <a:pt x="1540" y="2222"/>
                  </a:cubicBezTo>
                  <a:lnTo>
                    <a:pt x="1583" y="2222"/>
                  </a:lnTo>
                  <a:cubicBezTo>
                    <a:pt x="1583" y="2222"/>
                    <a:pt x="2732" y="1614"/>
                    <a:pt x="2602" y="444"/>
                  </a:cubicBezTo>
                  <a:cubicBezTo>
                    <a:pt x="2559" y="249"/>
                    <a:pt x="2624" y="118"/>
                    <a:pt x="2667" y="75"/>
                  </a:cubicBezTo>
                  <a:cubicBezTo>
                    <a:pt x="2675" y="73"/>
                    <a:pt x="2684" y="71"/>
                    <a:pt x="2694" y="71"/>
                  </a:cubicBezTo>
                  <a:cubicBezTo>
                    <a:pt x="2769" y="71"/>
                    <a:pt x="2900" y="142"/>
                    <a:pt x="3014" y="314"/>
                  </a:cubicBezTo>
                  <a:cubicBezTo>
                    <a:pt x="3274" y="769"/>
                    <a:pt x="3231" y="1354"/>
                    <a:pt x="2927" y="1788"/>
                  </a:cubicBezTo>
                  <a:cubicBezTo>
                    <a:pt x="2754" y="2005"/>
                    <a:pt x="2624" y="2156"/>
                    <a:pt x="2602" y="2178"/>
                  </a:cubicBezTo>
                  <a:cubicBezTo>
                    <a:pt x="2584" y="2214"/>
                    <a:pt x="2624" y="2249"/>
                    <a:pt x="2652" y="2249"/>
                  </a:cubicBezTo>
                  <a:cubicBezTo>
                    <a:pt x="2658" y="2249"/>
                    <a:pt x="2663" y="2247"/>
                    <a:pt x="2667" y="2243"/>
                  </a:cubicBezTo>
                  <a:cubicBezTo>
                    <a:pt x="2797" y="2113"/>
                    <a:pt x="2906" y="1983"/>
                    <a:pt x="2992" y="1831"/>
                  </a:cubicBezTo>
                  <a:cubicBezTo>
                    <a:pt x="3289" y="1492"/>
                    <a:pt x="3773" y="1007"/>
                    <a:pt x="4058" y="1007"/>
                  </a:cubicBezTo>
                  <a:cubicBezTo>
                    <a:pt x="4064" y="1007"/>
                    <a:pt x="4070" y="1007"/>
                    <a:pt x="4076" y="1007"/>
                  </a:cubicBezTo>
                  <a:cubicBezTo>
                    <a:pt x="4163" y="1007"/>
                    <a:pt x="4228" y="1072"/>
                    <a:pt x="4250" y="1137"/>
                  </a:cubicBezTo>
                  <a:cubicBezTo>
                    <a:pt x="4336" y="1419"/>
                    <a:pt x="4293" y="1723"/>
                    <a:pt x="4098" y="1961"/>
                  </a:cubicBezTo>
                  <a:cubicBezTo>
                    <a:pt x="3631" y="2713"/>
                    <a:pt x="2440" y="3446"/>
                    <a:pt x="454" y="3446"/>
                  </a:cubicBezTo>
                  <a:cubicBezTo>
                    <a:pt x="321" y="3446"/>
                    <a:pt x="184" y="3442"/>
                    <a:pt x="44" y="3436"/>
                  </a:cubicBezTo>
                  <a:cubicBezTo>
                    <a:pt x="22" y="3436"/>
                    <a:pt x="0" y="3457"/>
                    <a:pt x="0" y="3479"/>
                  </a:cubicBezTo>
                  <a:cubicBezTo>
                    <a:pt x="0" y="3501"/>
                    <a:pt x="22" y="3522"/>
                    <a:pt x="44" y="3522"/>
                  </a:cubicBezTo>
                  <a:lnTo>
                    <a:pt x="477" y="3522"/>
                  </a:lnTo>
                  <a:cubicBezTo>
                    <a:pt x="2472" y="3522"/>
                    <a:pt x="3686" y="2764"/>
                    <a:pt x="4185" y="2026"/>
                  </a:cubicBezTo>
                  <a:cubicBezTo>
                    <a:pt x="4402" y="1679"/>
                    <a:pt x="4467" y="1333"/>
                    <a:pt x="4358" y="1094"/>
                  </a:cubicBezTo>
                  <a:cubicBezTo>
                    <a:pt x="4315" y="1007"/>
                    <a:pt x="4206" y="942"/>
                    <a:pt x="4120" y="942"/>
                  </a:cubicBezTo>
                  <a:cubicBezTo>
                    <a:pt x="4111" y="942"/>
                    <a:pt x="4102" y="941"/>
                    <a:pt x="4093" y="941"/>
                  </a:cubicBezTo>
                  <a:cubicBezTo>
                    <a:pt x="3814" y="941"/>
                    <a:pt x="3460" y="1256"/>
                    <a:pt x="3166" y="1549"/>
                  </a:cubicBezTo>
                  <a:cubicBezTo>
                    <a:pt x="3339" y="1137"/>
                    <a:pt x="3317" y="682"/>
                    <a:pt x="3079" y="292"/>
                  </a:cubicBezTo>
                  <a:cubicBezTo>
                    <a:pt x="2968" y="107"/>
                    <a:pt x="2825" y="1"/>
                    <a:pt x="2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43"/>
            <p:cNvSpPr/>
            <p:nvPr/>
          </p:nvSpPr>
          <p:spPr>
            <a:xfrm>
              <a:off x="920488" y="1775436"/>
              <a:ext cx="253830" cy="209430"/>
            </a:xfrm>
            <a:custGeom>
              <a:avLst/>
              <a:gdLst/>
              <a:ahLst/>
              <a:cxnLst/>
              <a:rect l="l" t="t" r="r" b="b"/>
              <a:pathLst>
                <a:path w="4402" h="3632" extrusionOk="0">
                  <a:moveTo>
                    <a:pt x="1805" y="1"/>
                  </a:moveTo>
                  <a:cubicBezTo>
                    <a:pt x="1684" y="1"/>
                    <a:pt x="1542" y="104"/>
                    <a:pt x="1431" y="271"/>
                  </a:cubicBezTo>
                  <a:cubicBezTo>
                    <a:pt x="1193" y="661"/>
                    <a:pt x="1149" y="1116"/>
                    <a:pt x="1301" y="1550"/>
                  </a:cubicBezTo>
                  <a:cubicBezTo>
                    <a:pt x="1019" y="1203"/>
                    <a:pt x="651" y="899"/>
                    <a:pt x="390" y="899"/>
                  </a:cubicBezTo>
                  <a:cubicBezTo>
                    <a:pt x="282" y="899"/>
                    <a:pt x="174" y="964"/>
                    <a:pt x="130" y="1051"/>
                  </a:cubicBezTo>
                  <a:cubicBezTo>
                    <a:pt x="0" y="1268"/>
                    <a:pt x="65" y="1615"/>
                    <a:pt x="260" y="1983"/>
                  </a:cubicBezTo>
                  <a:cubicBezTo>
                    <a:pt x="737" y="2786"/>
                    <a:pt x="1995" y="3631"/>
                    <a:pt x="4163" y="3631"/>
                  </a:cubicBezTo>
                  <a:lnTo>
                    <a:pt x="4358" y="3588"/>
                  </a:lnTo>
                  <a:cubicBezTo>
                    <a:pt x="4380" y="3588"/>
                    <a:pt x="4401" y="3566"/>
                    <a:pt x="4401" y="3544"/>
                  </a:cubicBezTo>
                  <a:cubicBezTo>
                    <a:pt x="4401" y="3523"/>
                    <a:pt x="4380" y="3501"/>
                    <a:pt x="4358" y="3501"/>
                  </a:cubicBezTo>
                  <a:cubicBezTo>
                    <a:pt x="4302" y="3502"/>
                    <a:pt x="4247" y="3503"/>
                    <a:pt x="4192" y="3503"/>
                  </a:cubicBezTo>
                  <a:cubicBezTo>
                    <a:pt x="2081" y="3503"/>
                    <a:pt x="834" y="2700"/>
                    <a:pt x="369" y="1897"/>
                  </a:cubicBezTo>
                  <a:cubicBezTo>
                    <a:pt x="195" y="1658"/>
                    <a:pt x="130" y="1355"/>
                    <a:pt x="239" y="1073"/>
                  </a:cubicBezTo>
                  <a:cubicBezTo>
                    <a:pt x="282" y="1008"/>
                    <a:pt x="347" y="964"/>
                    <a:pt x="412" y="943"/>
                  </a:cubicBezTo>
                  <a:cubicBezTo>
                    <a:pt x="716" y="943"/>
                    <a:pt x="1171" y="1441"/>
                    <a:pt x="1474" y="1810"/>
                  </a:cubicBezTo>
                  <a:cubicBezTo>
                    <a:pt x="1561" y="1962"/>
                    <a:pt x="1670" y="2092"/>
                    <a:pt x="1778" y="2222"/>
                  </a:cubicBezTo>
                  <a:cubicBezTo>
                    <a:pt x="1789" y="2233"/>
                    <a:pt x="1800" y="2238"/>
                    <a:pt x="1810" y="2238"/>
                  </a:cubicBezTo>
                  <a:cubicBezTo>
                    <a:pt x="1821" y="2238"/>
                    <a:pt x="1832" y="2233"/>
                    <a:pt x="1843" y="2222"/>
                  </a:cubicBezTo>
                  <a:cubicBezTo>
                    <a:pt x="1865" y="2200"/>
                    <a:pt x="1865" y="2178"/>
                    <a:pt x="1843" y="2157"/>
                  </a:cubicBezTo>
                  <a:cubicBezTo>
                    <a:pt x="1821" y="2135"/>
                    <a:pt x="1713" y="1962"/>
                    <a:pt x="1539" y="1767"/>
                  </a:cubicBezTo>
                  <a:cubicBezTo>
                    <a:pt x="1236" y="1311"/>
                    <a:pt x="1236" y="748"/>
                    <a:pt x="1518" y="292"/>
                  </a:cubicBezTo>
                  <a:cubicBezTo>
                    <a:pt x="1613" y="121"/>
                    <a:pt x="1742" y="50"/>
                    <a:pt x="1816" y="50"/>
                  </a:cubicBezTo>
                  <a:cubicBezTo>
                    <a:pt x="1826" y="50"/>
                    <a:pt x="1835" y="51"/>
                    <a:pt x="1843" y="54"/>
                  </a:cubicBezTo>
                  <a:cubicBezTo>
                    <a:pt x="1908" y="97"/>
                    <a:pt x="1951" y="227"/>
                    <a:pt x="1908" y="422"/>
                  </a:cubicBezTo>
                  <a:cubicBezTo>
                    <a:pt x="1735" y="1593"/>
                    <a:pt x="2862" y="2243"/>
                    <a:pt x="2862" y="2243"/>
                  </a:cubicBezTo>
                  <a:lnTo>
                    <a:pt x="2905" y="2243"/>
                  </a:lnTo>
                  <a:cubicBezTo>
                    <a:pt x="2927" y="2222"/>
                    <a:pt x="2927" y="2200"/>
                    <a:pt x="2905" y="2200"/>
                  </a:cubicBezTo>
                  <a:cubicBezTo>
                    <a:pt x="2667" y="1571"/>
                    <a:pt x="2862" y="1073"/>
                    <a:pt x="3057" y="899"/>
                  </a:cubicBezTo>
                  <a:cubicBezTo>
                    <a:pt x="3105" y="868"/>
                    <a:pt x="3164" y="847"/>
                    <a:pt x="3201" y="847"/>
                  </a:cubicBezTo>
                  <a:cubicBezTo>
                    <a:pt x="3214" y="847"/>
                    <a:pt x="3225" y="850"/>
                    <a:pt x="3231" y="856"/>
                  </a:cubicBezTo>
                  <a:cubicBezTo>
                    <a:pt x="3274" y="878"/>
                    <a:pt x="3382" y="964"/>
                    <a:pt x="3317" y="1376"/>
                  </a:cubicBezTo>
                  <a:cubicBezTo>
                    <a:pt x="3252" y="2113"/>
                    <a:pt x="3621" y="2807"/>
                    <a:pt x="4228" y="3197"/>
                  </a:cubicBezTo>
                  <a:lnTo>
                    <a:pt x="4293" y="3197"/>
                  </a:lnTo>
                  <a:cubicBezTo>
                    <a:pt x="4315" y="3176"/>
                    <a:pt x="4293" y="3132"/>
                    <a:pt x="4271" y="3132"/>
                  </a:cubicBezTo>
                  <a:cubicBezTo>
                    <a:pt x="3686" y="2764"/>
                    <a:pt x="3339" y="2092"/>
                    <a:pt x="3404" y="1398"/>
                  </a:cubicBezTo>
                  <a:cubicBezTo>
                    <a:pt x="3447" y="1073"/>
                    <a:pt x="3404" y="856"/>
                    <a:pt x="3274" y="791"/>
                  </a:cubicBezTo>
                  <a:cubicBezTo>
                    <a:pt x="3250" y="779"/>
                    <a:pt x="3224" y="773"/>
                    <a:pt x="3198" y="773"/>
                  </a:cubicBezTo>
                  <a:cubicBezTo>
                    <a:pt x="3130" y="773"/>
                    <a:pt x="3061" y="809"/>
                    <a:pt x="3014" y="856"/>
                  </a:cubicBezTo>
                  <a:cubicBezTo>
                    <a:pt x="2710" y="1203"/>
                    <a:pt x="2624" y="1701"/>
                    <a:pt x="2797" y="2113"/>
                  </a:cubicBezTo>
                  <a:cubicBezTo>
                    <a:pt x="2515" y="1940"/>
                    <a:pt x="1843" y="1355"/>
                    <a:pt x="1973" y="466"/>
                  </a:cubicBezTo>
                  <a:cubicBezTo>
                    <a:pt x="2038" y="119"/>
                    <a:pt x="1930" y="32"/>
                    <a:pt x="1865" y="10"/>
                  </a:cubicBezTo>
                  <a:cubicBezTo>
                    <a:pt x="1846" y="4"/>
                    <a:pt x="1825" y="1"/>
                    <a:pt x="18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43"/>
            <p:cNvSpPr/>
            <p:nvPr/>
          </p:nvSpPr>
          <p:spPr>
            <a:xfrm>
              <a:off x="875223" y="1949456"/>
              <a:ext cx="446596" cy="391009"/>
            </a:xfrm>
            <a:custGeom>
              <a:avLst/>
              <a:gdLst/>
              <a:ahLst/>
              <a:cxnLst/>
              <a:rect l="l" t="t" r="r" b="b"/>
              <a:pathLst>
                <a:path w="7745" h="6781" extrusionOk="0">
                  <a:moveTo>
                    <a:pt x="5694" y="0"/>
                  </a:moveTo>
                  <a:cubicBezTo>
                    <a:pt x="4128" y="0"/>
                    <a:pt x="1" y="1722"/>
                    <a:pt x="156" y="2326"/>
                  </a:cubicBezTo>
                  <a:cubicBezTo>
                    <a:pt x="330" y="3020"/>
                    <a:pt x="720" y="4689"/>
                    <a:pt x="1154" y="4732"/>
                  </a:cubicBezTo>
                  <a:cubicBezTo>
                    <a:pt x="1162" y="4733"/>
                    <a:pt x="1172" y="4734"/>
                    <a:pt x="1182" y="4734"/>
                  </a:cubicBezTo>
                  <a:cubicBezTo>
                    <a:pt x="1700" y="4734"/>
                    <a:pt x="4492" y="3692"/>
                    <a:pt x="4493" y="3692"/>
                  </a:cubicBezTo>
                  <a:lnTo>
                    <a:pt x="4493" y="3692"/>
                  </a:lnTo>
                  <a:cubicBezTo>
                    <a:pt x="4493" y="3692"/>
                    <a:pt x="4232" y="6228"/>
                    <a:pt x="4449" y="6358"/>
                  </a:cubicBezTo>
                  <a:cubicBezTo>
                    <a:pt x="4580" y="6430"/>
                    <a:pt x="5452" y="6781"/>
                    <a:pt x="6271" y="6781"/>
                  </a:cubicBezTo>
                  <a:cubicBezTo>
                    <a:pt x="6948" y="6781"/>
                    <a:pt x="7588" y="6541"/>
                    <a:pt x="7745" y="5708"/>
                  </a:cubicBezTo>
                  <a:cubicBezTo>
                    <a:pt x="7745" y="5708"/>
                    <a:pt x="7116" y="570"/>
                    <a:pt x="6119" y="71"/>
                  </a:cubicBezTo>
                  <a:cubicBezTo>
                    <a:pt x="6017" y="22"/>
                    <a:pt x="5872" y="0"/>
                    <a:pt x="56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43"/>
            <p:cNvSpPr/>
            <p:nvPr/>
          </p:nvSpPr>
          <p:spPr>
            <a:xfrm>
              <a:off x="1236242" y="1994777"/>
              <a:ext cx="165664" cy="65389"/>
            </a:xfrm>
            <a:custGeom>
              <a:avLst/>
              <a:gdLst/>
              <a:ahLst/>
              <a:cxnLst/>
              <a:rect l="l" t="t" r="r" b="b"/>
              <a:pathLst>
                <a:path w="2873" h="1134" extrusionOk="0">
                  <a:moveTo>
                    <a:pt x="303" y="0"/>
                  </a:moveTo>
                  <a:cubicBezTo>
                    <a:pt x="0" y="0"/>
                    <a:pt x="578" y="978"/>
                    <a:pt x="1028" y="1106"/>
                  </a:cubicBezTo>
                  <a:cubicBezTo>
                    <a:pt x="1084" y="1125"/>
                    <a:pt x="1154" y="1133"/>
                    <a:pt x="1233" y="1133"/>
                  </a:cubicBezTo>
                  <a:cubicBezTo>
                    <a:pt x="1806" y="1133"/>
                    <a:pt x="2872" y="690"/>
                    <a:pt x="2568" y="347"/>
                  </a:cubicBezTo>
                  <a:cubicBezTo>
                    <a:pt x="2257" y="18"/>
                    <a:pt x="697" y="0"/>
                    <a:pt x="372" y="0"/>
                  </a:cubicBezTo>
                  <a:cubicBezTo>
                    <a:pt x="334" y="0"/>
                    <a:pt x="313" y="0"/>
                    <a:pt x="313" y="0"/>
                  </a:cubicBezTo>
                  <a:cubicBezTo>
                    <a:pt x="309" y="0"/>
                    <a:pt x="306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43"/>
            <p:cNvSpPr/>
            <p:nvPr/>
          </p:nvSpPr>
          <p:spPr>
            <a:xfrm>
              <a:off x="1058010" y="2011038"/>
              <a:ext cx="31311" cy="40075"/>
            </a:xfrm>
            <a:custGeom>
              <a:avLst/>
              <a:gdLst/>
              <a:ahLst/>
              <a:cxnLst/>
              <a:rect l="l" t="t" r="r" b="b"/>
              <a:pathLst>
                <a:path w="543" h="695" extrusionOk="0">
                  <a:moveTo>
                    <a:pt x="108" y="0"/>
                  </a:moveTo>
                  <a:cubicBezTo>
                    <a:pt x="87" y="0"/>
                    <a:pt x="65" y="22"/>
                    <a:pt x="65" y="44"/>
                  </a:cubicBezTo>
                  <a:cubicBezTo>
                    <a:pt x="43" y="174"/>
                    <a:pt x="0" y="586"/>
                    <a:pt x="87" y="672"/>
                  </a:cubicBezTo>
                  <a:cubicBezTo>
                    <a:pt x="87" y="694"/>
                    <a:pt x="108" y="694"/>
                    <a:pt x="130" y="694"/>
                  </a:cubicBezTo>
                  <a:cubicBezTo>
                    <a:pt x="260" y="694"/>
                    <a:pt x="434" y="326"/>
                    <a:pt x="520" y="109"/>
                  </a:cubicBezTo>
                  <a:cubicBezTo>
                    <a:pt x="542" y="87"/>
                    <a:pt x="520" y="44"/>
                    <a:pt x="499" y="44"/>
                  </a:cubicBezTo>
                  <a:cubicBezTo>
                    <a:pt x="477" y="44"/>
                    <a:pt x="455" y="44"/>
                    <a:pt x="434" y="65"/>
                  </a:cubicBezTo>
                  <a:cubicBezTo>
                    <a:pt x="369" y="261"/>
                    <a:pt x="282" y="456"/>
                    <a:pt x="130" y="607"/>
                  </a:cubicBezTo>
                  <a:cubicBezTo>
                    <a:pt x="108" y="434"/>
                    <a:pt x="108" y="239"/>
                    <a:pt x="130" y="65"/>
                  </a:cubicBezTo>
                  <a:cubicBezTo>
                    <a:pt x="152" y="22"/>
                    <a:pt x="130" y="22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43"/>
            <p:cNvSpPr/>
            <p:nvPr/>
          </p:nvSpPr>
          <p:spPr>
            <a:xfrm>
              <a:off x="1115499" y="2024761"/>
              <a:ext cx="30042" cy="38807"/>
            </a:xfrm>
            <a:custGeom>
              <a:avLst/>
              <a:gdLst/>
              <a:ahLst/>
              <a:cxnLst/>
              <a:rect l="l" t="t" r="r" b="b"/>
              <a:pathLst>
                <a:path w="521" h="673" extrusionOk="0">
                  <a:moveTo>
                    <a:pt x="109" y="1"/>
                  </a:moveTo>
                  <a:cubicBezTo>
                    <a:pt x="87" y="1"/>
                    <a:pt x="65" y="1"/>
                    <a:pt x="65" y="23"/>
                  </a:cubicBezTo>
                  <a:cubicBezTo>
                    <a:pt x="44" y="153"/>
                    <a:pt x="0" y="565"/>
                    <a:pt x="65" y="651"/>
                  </a:cubicBezTo>
                  <a:cubicBezTo>
                    <a:pt x="87" y="673"/>
                    <a:pt x="109" y="673"/>
                    <a:pt x="130" y="673"/>
                  </a:cubicBezTo>
                  <a:cubicBezTo>
                    <a:pt x="239" y="673"/>
                    <a:pt x="434" y="326"/>
                    <a:pt x="521" y="109"/>
                  </a:cubicBezTo>
                  <a:cubicBezTo>
                    <a:pt x="521" y="88"/>
                    <a:pt x="521" y="66"/>
                    <a:pt x="499" y="44"/>
                  </a:cubicBezTo>
                  <a:cubicBezTo>
                    <a:pt x="477" y="44"/>
                    <a:pt x="456" y="44"/>
                    <a:pt x="434" y="66"/>
                  </a:cubicBezTo>
                  <a:cubicBezTo>
                    <a:pt x="369" y="261"/>
                    <a:pt x="260" y="434"/>
                    <a:pt x="130" y="608"/>
                  </a:cubicBezTo>
                  <a:cubicBezTo>
                    <a:pt x="109" y="413"/>
                    <a:pt x="109" y="218"/>
                    <a:pt x="130" y="44"/>
                  </a:cubicBezTo>
                  <a:cubicBezTo>
                    <a:pt x="152" y="23"/>
                    <a:pt x="130" y="1"/>
                    <a:pt x="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43"/>
            <p:cNvSpPr/>
            <p:nvPr/>
          </p:nvSpPr>
          <p:spPr>
            <a:xfrm>
              <a:off x="1265534" y="2013863"/>
              <a:ext cx="94451" cy="34713"/>
            </a:xfrm>
            <a:custGeom>
              <a:avLst/>
              <a:gdLst/>
              <a:ahLst/>
              <a:cxnLst/>
              <a:rect l="l" t="t" r="r" b="b"/>
              <a:pathLst>
                <a:path w="1638" h="602" extrusionOk="0">
                  <a:moveTo>
                    <a:pt x="35" y="0"/>
                  </a:moveTo>
                  <a:cubicBezTo>
                    <a:pt x="27" y="0"/>
                    <a:pt x="22" y="6"/>
                    <a:pt x="22" y="16"/>
                  </a:cubicBezTo>
                  <a:cubicBezTo>
                    <a:pt x="0" y="16"/>
                    <a:pt x="0" y="60"/>
                    <a:pt x="22" y="60"/>
                  </a:cubicBezTo>
                  <a:cubicBezTo>
                    <a:pt x="22" y="81"/>
                    <a:pt x="499" y="602"/>
                    <a:pt x="1019" y="602"/>
                  </a:cubicBezTo>
                  <a:cubicBezTo>
                    <a:pt x="1236" y="602"/>
                    <a:pt x="1453" y="515"/>
                    <a:pt x="1604" y="342"/>
                  </a:cubicBezTo>
                  <a:cubicBezTo>
                    <a:pt x="1638" y="308"/>
                    <a:pt x="1607" y="262"/>
                    <a:pt x="1571" y="262"/>
                  </a:cubicBezTo>
                  <a:cubicBezTo>
                    <a:pt x="1561" y="262"/>
                    <a:pt x="1549" y="266"/>
                    <a:pt x="1539" y="277"/>
                  </a:cubicBezTo>
                  <a:cubicBezTo>
                    <a:pt x="1409" y="428"/>
                    <a:pt x="1214" y="515"/>
                    <a:pt x="997" y="515"/>
                  </a:cubicBezTo>
                  <a:cubicBezTo>
                    <a:pt x="520" y="515"/>
                    <a:pt x="65" y="16"/>
                    <a:pt x="65" y="16"/>
                  </a:cubicBezTo>
                  <a:cubicBezTo>
                    <a:pt x="54" y="6"/>
                    <a:pt x="43" y="0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43"/>
            <p:cNvSpPr/>
            <p:nvPr/>
          </p:nvSpPr>
          <p:spPr>
            <a:xfrm>
              <a:off x="1334267" y="2506458"/>
              <a:ext cx="156265" cy="89723"/>
            </a:xfrm>
            <a:custGeom>
              <a:avLst/>
              <a:gdLst/>
              <a:ahLst/>
              <a:cxnLst/>
              <a:rect l="l" t="t" r="r" b="b"/>
              <a:pathLst>
                <a:path w="2710" h="1556" extrusionOk="0">
                  <a:moveTo>
                    <a:pt x="2493" y="0"/>
                  </a:moveTo>
                  <a:cubicBezTo>
                    <a:pt x="2211" y="0"/>
                    <a:pt x="911" y="904"/>
                    <a:pt x="911" y="904"/>
                  </a:cubicBezTo>
                  <a:cubicBezTo>
                    <a:pt x="911" y="904"/>
                    <a:pt x="0" y="1490"/>
                    <a:pt x="1366" y="1555"/>
                  </a:cubicBezTo>
                  <a:cubicBezTo>
                    <a:pt x="1387" y="1555"/>
                    <a:pt x="1407" y="1556"/>
                    <a:pt x="1426" y="1556"/>
                  </a:cubicBezTo>
                  <a:cubicBezTo>
                    <a:pt x="2709" y="1556"/>
                    <a:pt x="2665" y="186"/>
                    <a:pt x="2537" y="16"/>
                  </a:cubicBezTo>
                  <a:cubicBezTo>
                    <a:pt x="2528" y="5"/>
                    <a:pt x="2513" y="0"/>
                    <a:pt x="24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43"/>
            <p:cNvSpPr/>
            <p:nvPr/>
          </p:nvSpPr>
          <p:spPr>
            <a:xfrm>
              <a:off x="1257981" y="2569654"/>
              <a:ext cx="113826" cy="195245"/>
            </a:xfrm>
            <a:custGeom>
              <a:avLst/>
              <a:gdLst/>
              <a:ahLst/>
              <a:cxnLst/>
              <a:rect l="l" t="t" r="r" b="b"/>
              <a:pathLst>
                <a:path w="1974" h="3386" extrusionOk="0">
                  <a:moveTo>
                    <a:pt x="1644" y="0"/>
                  </a:moveTo>
                  <a:cubicBezTo>
                    <a:pt x="1416" y="0"/>
                    <a:pt x="66" y="372"/>
                    <a:pt x="66" y="372"/>
                  </a:cubicBezTo>
                  <a:cubicBezTo>
                    <a:pt x="66" y="372"/>
                    <a:pt x="1" y="3386"/>
                    <a:pt x="88" y="3386"/>
                  </a:cubicBezTo>
                  <a:cubicBezTo>
                    <a:pt x="174" y="3386"/>
                    <a:pt x="1800" y="3321"/>
                    <a:pt x="1887" y="3126"/>
                  </a:cubicBezTo>
                  <a:cubicBezTo>
                    <a:pt x="1974" y="2930"/>
                    <a:pt x="1779" y="69"/>
                    <a:pt x="1670" y="4"/>
                  </a:cubicBezTo>
                  <a:cubicBezTo>
                    <a:pt x="1665" y="1"/>
                    <a:pt x="1656" y="0"/>
                    <a:pt x="16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43"/>
            <p:cNvSpPr/>
            <p:nvPr/>
          </p:nvSpPr>
          <p:spPr>
            <a:xfrm>
              <a:off x="1055473" y="2573921"/>
              <a:ext cx="132566" cy="184808"/>
            </a:xfrm>
            <a:custGeom>
              <a:avLst/>
              <a:gdLst/>
              <a:ahLst/>
              <a:cxnLst/>
              <a:rect l="l" t="t" r="r" b="b"/>
              <a:pathLst>
                <a:path w="2299" h="3205" extrusionOk="0">
                  <a:moveTo>
                    <a:pt x="2037" y="0"/>
                  </a:moveTo>
                  <a:cubicBezTo>
                    <a:pt x="1608" y="0"/>
                    <a:pt x="564" y="103"/>
                    <a:pt x="564" y="103"/>
                  </a:cubicBezTo>
                  <a:cubicBezTo>
                    <a:pt x="564" y="103"/>
                    <a:pt x="1" y="3052"/>
                    <a:pt x="87" y="3073"/>
                  </a:cubicBezTo>
                  <a:cubicBezTo>
                    <a:pt x="134" y="3089"/>
                    <a:pt x="986" y="3205"/>
                    <a:pt x="1503" y="3205"/>
                  </a:cubicBezTo>
                  <a:cubicBezTo>
                    <a:pt x="1705" y="3205"/>
                    <a:pt x="1856" y="3187"/>
                    <a:pt x="1887" y="3138"/>
                  </a:cubicBezTo>
                  <a:cubicBezTo>
                    <a:pt x="2017" y="2965"/>
                    <a:pt x="2299" y="103"/>
                    <a:pt x="2212" y="16"/>
                  </a:cubicBezTo>
                  <a:cubicBezTo>
                    <a:pt x="2193" y="5"/>
                    <a:pt x="2129" y="0"/>
                    <a:pt x="20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43"/>
            <p:cNvSpPr/>
            <p:nvPr/>
          </p:nvSpPr>
          <p:spPr>
            <a:xfrm>
              <a:off x="1006749" y="2311507"/>
              <a:ext cx="311147" cy="323890"/>
            </a:xfrm>
            <a:custGeom>
              <a:avLst/>
              <a:gdLst/>
              <a:ahLst/>
              <a:cxnLst/>
              <a:rect l="l" t="t" r="r" b="b"/>
              <a:pathLst>
                <a:path w="5396" h="5617" extrusionOk="0">
                  <a:moveTo>
                    <a:pt x="3694" y="0"/>
                  </a:moveTo>
                  <a:cubicBezTo>
                    <a:pt x="3539" y="0"/>
                    <a:pt x="3370" y="46"/>
                    <a:pt x="3187" y="144"/>
                  </a:cubicBezTo>
                  <a:cubicBezTo>
                    <a:pt x="0" y="1857"/>
                    <a:pt x="3014" y="5608"/>
                    <a:pt x="3014" y="5608"/>
                  </a:cubicBezTo>
                  <a:cubicBezTo>
                    <a:pt x="3130" y="5614"/>
                    <a:pt x="3248" y="5616"/>
                    <a:pt x="3367" y="5616"/>
                  </a:cubicBezTo>
                  <a:cubicBezTo>
                    <a:pt x="3691" y="5616"/>
                    <a:pt x="4025" y="5596"/>
                    <a:pt x="4358" y="5565"/>
                  </a:cubicBezTo>
                  <a:cubicBezTo>
                    <a:pt x="5396" y="3959"/>
                    <a:pt x="5142" y="0"/>
                    <a:pt x="36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43"/>
            <p:cNvSpPr/>
            <p:nvPr/>
          </p:nvSpPr>
          <p:spPr>
            <a:xfrm>
              <a:off x="1112962" y="2304819"/>
              <a:ext cx="350127" cy="150211"/>
            </a:xfrm>
            <a:custGeom>
              <a:avLst/>
              <a:gdLst/>
              <a:ahLst/>
              <a:cxnLst/>
              <a:rect l="l" t="t" r="r" b="b"/>
              <a:pathLst>
                <a:path w="6072" h="2605" extrusionOk="0">
                  <a:moveTo>
                    <a:pt x="3860" y="0"/>
                  </a:moveTo>
                  <a:cubicBezTo>
                    <a:pt x="3860" y="0"/>
                    <a:pt x="2714" y="1018"/>
                    <a:pt x="1215" y="1018"/>
                  </a:cubicBezTo>
                  <a:cubicBezTo>
                    <a:pt x="977" y="1018"/>
                    <a:pt x="730" y="992"/>
                    <a:pt x="478" y="933"/>
                  </a:cubicBezTo>
                  <a:lnTo>
                    <a:pt x="1" y="2233"/>
                  </a:lnTo>
                  <a:cubicBezTo>
                    <a:pt x="1" y="2233"/>
                    <a:pt x="841" y="2604"/>
                    <a:pt x="1938" y="2604"/>
                  </a:cubicBezTo>
                  <a:cubicBezTo>
                    <a:pt x="2620" y="2604"/>
                    <a:pt x="3402" y="2461"/>
                    <a:pt x="4142" y="1995"/>
                  </a:cubicBezTo>
                  <a:cubicBezTo>
                    <a:pt x="6072" y="802"/>
                    <a:pt x="3860" y="0"/>
                    <a:pt x="3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43"/>
            <p:cNvSpPr/>
            <p:nvPr/>
          </p:nvSpPr>
          <p:spPr>
            <a:xfrm>
              <a:off x="1160475" y="2292710"/>
              <a:ext cx="180772" cy="74731"/>
            </a:xfrm>
            <a:custGeom>
              <a:avLst/>
              <a:gdLst/>
              <a:ahLst/>
              <a:cxnLst/>
              <a:rect l="l" t="t" r="r" b="b"/>
              <a:pathLst>
                <a:path w="3135" h="1296" extrusionOk="0">
                  <a:moveTo>
                    <a:pt x="3059" y="1"/>
                  </a:moveTo>
                  <a:cubicBezTo>
                    <a:pt x="3050" y="1"/>
                    <a:pt x="3041" y="5"/>
                    <a:pt x="3036" y="15"/>
                  </a:cubicBezTo>
                  <a:cubicBezTo>
                    <a:pt x="2412" y="772"/>
                    <a:pt x="1474" y="1215"/>
                    <a:pt x="497" y="1215"/>
                  </a:cubicBezTo>
                  <a:cubicBezTo>
                    <a:pt x="354" y="1215"/>
                    <a:pt x="210" y="1205"/>
                    <a:pt x="66" y="1186"/>
                  </a:cubicBezTo>
                  <a:cubicBezTo>
                    <a:pt x="44" y="1186"/>
                    <a:pt x="23" y="1208"/>
                    <a:pt x="1" y="1229"/>
                  </a:cubicBezTo>
                  <a:cubicBezTo>
                    <a:pt x="1" y="1251"/>
                    <a:pt x="23" y="1273"/>
                    <a:pt x="44" y="1273"/>
                  </a:cubicBezTo>
                  <a:cubicBezTo>
                    <a:pt x="174" y="1294"/>
                    <a:pt x="326" y="1294"/>
                    <a:pt x="456" y="1294"/>
                  </a:cubicBezTo>
                  <a:cubicBezTo>
                    <a:pt x="479" y="1295"/>
                    <a:pt x="503" y="1295"/>
                    <a:pt x="526" y="1295"/>
                  </a:cubicBezTo>
                  <a:cubicBezTo>
                    <a:pt x="1519" y="1295"/>
                    <a:pt x="2466" y="843"/>
                    <a:pt x="3101" y="80"/>
                  </a:cubicBezTo>
                  <a:cubicBezTo>
                    <a:pt x="3134" y="47"/>
                    <a:pt x="3091" y="1"/>
                    <a:pt x="30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43"/>
            <p:cNvSpPr/>
            <p:nvPr/>
          </p:nvSpPr>
          <p:spPr>
            <a:xfrm>
              <a:off x="1136718" y="2382718"/>
              <a:ext cx="252043" cy="72136"/>
            </a:xfrm>
            <a:custGeom>
              <a:avLst/>
              <a:gdLst/>
              <a:ahLst/>
              <a:cxnLst/>
              <a:rect l="l" t="t" r="r" b="b"/>
              <a:pathLst>
                <a:path w="4371" h="1251" extrusionOk="0">
                  <a:moveTo>
                    <a:pt x="4295" y="1"/>
                  </a:moveTo>
                  <a:cubicBezTo>
                    <a:pt x="4286" y="1"/>
                    <a:pt x="4277" y="5"/>
                    <a:pt x="4272" y="15"/>
                  </a:cubicBezTo>
                  <a:cubicBezTo>
                    <a:pt x="3549" y="767"/>
                    <a:pt x="2557" y="1171"/>
                    <a:pt x="1551" y="1171"/>
                  </a:cubicBezTo>
                  <a:cubicBezTo>
                    <a:pt x="1049" y="1171"/>
                    <a:pt x="543" y="1070"/>
                    <a:pt x="66" y="861"/>
                  </a:cubicBezTo>
                  <a:cubicBezTo>
                    <a:pt x="60" y="854"/>
                    <a:pt x="53" y="852"/>
                    <a:pt x="47" y="852"/>
                  </a:cubicBezTo>
                  <a:cubicBezTo>
                    <a:pt x="32" y="852"/>
                    <a:pt x="16" y="867"/>
                    <a:pt x="1" y="882"/>
                  </a:cubicBezTo>
                  <a:cubicBezTo>
                    <a:pt x="1" y="904"/>
                    <a:pt x="1" y="926"/>
                    <a:pt x="23" y="926"/>
                  </a:cubicBezTo>
                  <a:cubicBezTo>
                    <a:pt x="478" y="1121"/>
                    <a:pt x="933" y="1229"/>
                    <a:pt x="1432" y="1251"/>
                  </a:cubicBezTo>
                  <a:lnTo>
                    <a:pt x="1584" y="1251"/>
                  </a:lnTo>
                  <a:cubicBezTo>
                    <a:pt x="2624" y="1251"/>
                    <a:pt x="3600" y="817"/>
                    <a:pt x="4337" y="80"/>
                  </a:cubicBezTo>
                  <a:cubicBezTo>
                    <a:pt x="4370" y="47"/>
                    <a:pt x="4327" y="1"/>
                    <a:pt x="42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43"/>
            <p:cNvSpPr/>
            <p:nvPr/>
          </p:nvSpPr>
          <p:spPr>
            <a:xfrm>
              <a:off x="1055473" y="2711096"/>
              <a:ext cx="120053" cy="51435"/>
            </a:xfrm>
            <a:custGeom>
              <a:avLst/>
              <a:gdLst/>
              <a:ahLst/>
              <a:cxnLst/>
              <a:rect l="l" t="t" r="r" b="b"/>
              <a:pathLst>
                <a:path w="2082" h="892" extrusionOk="0">
                  <a:moveTo>
                    <a:pt x="174" y="0"/>
                  </a:moveTo>
                  <a:lnTo>
                    <a:pt x="1" y="846"/>
                  </a:lnTo>
                  <a:cubicBezTo>
                    <a:pt x="1" y="846"/>
                    <a:pt x="998" y="892"/>
                    <a:pt x="1576" y="892"/>
                  </a:cubicBezTo>
                  <a:cubicBezTo>
                    <a:pt x="1792" y="892"/>
                    <a:pt x="1950" y="885"/>
                    <a:pt x="1974" y="868"/>
                  </a:cubicBezTo>
                  <a:cubicBezTo>
                    <a:pt x="2082" y="824"/>
                    <a:pt x="1974" y="0"/>
                    <a:pt x="19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43"/>
            <p:cNvSpPr/>
            <p:nvPr/>
          </p:nvSpPr>
          <p:spPr>
            <a:xfrm>
              <a:off x="1254233" y="2716805"/>
              <a:ext cx="115094" cy="49186"/>
            </a:xfrm>
            <a:custGeom>
              <a:avLst/>
              <a:gdLst/>
              <a:ahLst/>
              <a:cxnLst/>
              <a:rect l="l" t="t" r="r" b="b"/>
              <a:pathLst>
                <a:path w="1996" h="853" extrusionOk="0">
                  <a:moveTo>
                    <a:pt x="1518" y="1"/>
                  </a:moveTo>
                  <a:cubicBezTo>
                    <a:pt x="980" y="1"/>
                    <a:pt x="109" y="75"/>
                    <a:pt x="109" y="75"/>
                  </a:cubicBezTo>
                  <a:cubicBezTo>
                    <a:pt x="109" y="75"/>
                    <a:pt x="1" y="769"/>
                    <a:pt x="153" y="834"/>
                  </a:cubicBezTo>
                  <a:cubicBezTo>
                    <a:pt x="210" y="848"/>
                    <a:pt x="432" y="853"/>
                    <a:pt x="702" y="853"/>
                  </a:cubicBezTo>
                  <a:cubicBezTo>
                    <a:pt x="1241" y="853"/>
                    <a:pt x="1974" y="834"/>
                    <a:pt x="1974" y="834"/>
                  </a:cubicBezTo>
                  <a:cubicBezTo>
                    <a:pt x="1995" y="574"/>
                    <a:pt x="1974" y="292"/>
                    <a:pt x="1930" y="53"/>
                  </a:cubicBezTo>
                  <a:cubicBezTo>
                    <a:pt x="1917" y="14"/>
                    <a:pt x="1748" y="1"/>
                    <a:pt x="1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43"/>
            <p:cNvSpPr/>
            <p:nvPr/>
          </p:nvSpPr>
          <p:spPr>
            <a:xfrm>
              <a:off x="900479" y="2096721"/>
              <a:ext cx="240049" cy="125704"/>
            </a:xfrm>
            <a:custGeom>
              <a:avLst/>
              <a:gdLst/>
              <a:ahLst/>
              <a:cxnLst/>
              <a:rect l="l" t="t" r="r" b="b"/>
              <a:pathLst>
                <a:path w="4163" h="2180" extrusionOk="0">
                  <a:moveTo>
                    <a:pt x="3196" y="0"/>
                  </a:moveTo>
                  <a:cubicBezTo>
                    <a:pt x="2277" y="0"/>
                    <a:pt x="521" y="487"/>
                    <a:pt x="521" y="487"/>
                  </a:cubicBezTo>
                  <a:cubicBezTo>
                    <a:pt x="521" y="487"/>
                    <a:pt x="152" y="682"/>
                    <a:pt x="87" y="834"/>
                  </a:cubicBezTo>
                  <a:cubicBezTo>
                    <a:pt x="0" y="986"/>
                    <a:pt x="369" y="2135"/>
                    <a:pt x="781" y="2178"/>
                  </a:cubicBezTo>
                  <a:cubicBezTo>
                    <a:pt x="789" y="2179"/>
                    <a:pt x="799" y="2180"/>
                    <a:pt x="809" y="2180"/>
                  </a:cubicBezTo>
                  <a:cubicBezTo>
                    <a:pt x="1326" y="2180"/>
                    <a:pt x="4076" y="1138"/>
                    <a:pt x="4076" y="1138"/>
                  </a:cubicBezTo>
                  <a:cubicBezTo>
                    <a:pt x="4076" y="1138"/>
                    <a:pt x="4163" y="401"/>
                    <a:pt x="3643" y="75"/>
                  </a:cubicBezTo>
                  <a:cubicBezTo>
                    <a:pt x="3548" y="22"/>
                    <a:pt x="3390" y="0"/>
                    <a:pt x="3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43"/>
            <p:cNvSpPr/>
            <p:nvPr/>
          </p:nvSpPr>
          <p:spPr>
            <a:xfrm>
              <a:off x="951740" y="2141754"/>
              <a:ext cx="51320" cy="58124"/>
            </a:xfrm>
            <a:custGeom>
              <a:avLst/>
              <a:gdLst/>
              <a:ahLst/>
              <a:cxnLst/>
              <a:rect l="l" t="t" r="r" b="b"/>
              <a:pathLst>
                <a:path w="890" h="1008" extrusionOk="0">
                  <a:moveTo>
                    <a:pt x="827" y="1"/>
                  </a:moveTo>
                  <a:cubicBezTo>
                    <a:pt x="813" y="1"/>
                    <a:pt x="802" y="16"/>
                    <a:pt x="802" y="31"/>
                  </a:cubicBezTo>
                  <a:cubicBezTo>
                    <a:pt x="716" y="812"/>
                    <a:pt x="586" y="920"/>
                    <a:pt x="521" y="920"/>
                  </a:cubicBezTo>
                  <a:cubicBezTo>
                    <a:pt x="390" y="920"/>
                    <a:pt x="195" y="530"/>
                    <a:pt x="87" y="270"/>
                  </a:cubicBezTo>
                  <a:cubicBezTo>
                    <a:pt x="87" y="255"/>
                    <a:pt x="76" y="239"/>
                    <a:pt x="62" y="239"/>
                  </a:cubicBezTo>
                  <a:cubicBezTo>
                    <a:pt x="56" y="239"/>
                    <a:pt x="50" y="242"/>
                    <a:pt x="44" y="248"/>
                  </a:cubicBezTo>
                  <a:cubicBezTo>
                    <a:pt x="22" y="248"/>
                    <a:pt x="0" y="270"/>
                    <a:pt x="22" y="292"/>
                  </a:cubicBezTo>
                  <a:cubicBezTo>
                    <a:pt x="65" y="422"/>
                    <a:pt x="282" y="1007"/>
                    <a:pt x="521" y="1007"/>
                  </a:cubicBezTo>
                  <a:lnTo>
                    <a:pt x="542" y="1007"/>
                  </a:lnTo>
                  <a:cubicBezTo>
                    <a:pt x="716" y="985"/>
                    <a:pt x="824" y="682"/>
                    <a:pt x="889" y="53"/>
                  </a:cubicBezTo>
                  <a:cubicBezTo>
                    <a:pt x="889" y="31"/>
                    <a:pt x="867" y="10"/>
                    <a:pt x="846" y="10"/>
                  </a:cubicBezTo>
                  <a:cubicBezTo>
                    <a:pt x="839" y="3"/>
                    <a:pt x="833" y="1"/>
                    <a:pt x="8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43"/>
            <p:cNvSpPr/>
            <p:nvPr/>
          </p:nvSpPr>
          <p:spPr>
            <a:xfrm>
              <a:off x="902959" y="2138525"/>
              <a:ext cx="266343" cy="90069"/>
            </a:xfrm>
            <a:custGeom>
              <a:avLst/>
              <a:gdLst/>
              <a:ahLst/>
              <a:cxnLst/>
              <a:rect l="l" t="t" r="r" b="b"/>
              <a:pathLst>
                <a:path w="4619" h="1562" extrusionOk="0">
                  <a:moveTo>
                    <a:pt x="44" y="1"/>
                  </a:moveTo>
                  <a:cubicBezTo>
                    <a:pt x="22" y="22"/>
                    <a:pt x="1" y="22"/>
                    <a:pt x="1" y="66"/>
                  </a:cubicBezTo>
                  <a:cubicBezTo>
                    <a:pt x="1" y="109"/>
                    <a:pt x="66" y="1280"/>
                    <a:pt x="781" y="1540"/>
                  </a:cubicBezTo>
                  <a:cubicBezTo>
                    <a:pt x="868" y="1562"/>
                    <a:pt x="955" y="1562"/>
                    <a:pt x="1041" y="1562"/>
                  </a:cubicBezTo>
                  <a:cubicBezTo>
                    <a:pt x="1605" y="1562"/>
                    <a:pt x="2602" y="1193"/>
                    <a:pt x="2928" y="1063"/>
                  </a:cubicBezTo>
                  <a:cubicBezTo>
                    <a:pt x="3708" y="760"/>
                    <a:pt x="4532" y="326"/>
                    <a:pt x="4619" y="131"/>
                  </a:cubicBezTo>
                  <a:cubicBezTo>
                    <a:pt x="4619" y="109"/>
                    <a:pt x="4619" y="87"/>
                    <a:pt x="4597" y="66"/>
                  </a:cubicBezTo>
                  <a:cubicBezTo>
                    <a:pt x="4575" y="66"/>
                    <a:pt x="4554" y="66"/>
                    <a:pt x="4532" y="87"/>
                  </a:cubicBezTo>
                  <a:cubicBezTo>
                    <a:pt x="4432" y="387"/>
                    <a:pt x="1939" y="1478"/>
                    <a:pt x="1005" y="1478"/>
                  </a:cubicBezTo>
                  <a:cubicBezTo>
                    <a:pt x="926" y="1478"/>
                    <a:pt x="857" y="1470"/>
                    <a:pt x="803" y="1453"/>
                  </a:cubicBezTo>
                  <a:cubicBezTo>
                    <a:pt x="131" y="1215"/>
                    <a:pt x="87" y="44"/>
                    <a:pt x="87" y="44"/>
                  </a:cubicBezTo>
                  <a:cubicBezTo>
                    <a:pt x="87" y="22"/>
                    <a:pt x="66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43"/>
            <p:cNvSpPr/>
            <p:nvPr/>
          </p:nvSpPr>
          <p:spPr>
            <a:xfrm>
              <a:off x="877991" y="2038542"/>
              <a:ext cx="125012" cy="127549"/>
            </a:xfrm>
            <a:custGeom>
              <a:avLst/>
              <a:gdLst/>
              <a:ahLst/>
              <a:cxnLst/>
              <a:rect l="l" t="t" r="r" b="b"/>
              <a:pathLst>
                <a:path w="2168" h="2212" extrusionOk="0">
                  <a:moveTo>
                    <a:pt x="954" y="0"/>
                  </a:moveTo>
                  <a:cubicBezTo>
                    <a:pt x="954" y="0"/>
                    <a:pt x="65" y="347"/>
                    <a:pt x="43" y="716"/>
                  </a:cubicBezTo>
                  <a:cubicBezTo>
                    <a:pt x="0" y="1084"/>
                    <a:pt x="520" y="2212"/>
                    <a:pt x="520" y="2212"/>
                  </a:cubicBezTo>
                  <a:cubicBezTo>
                    <a:pt x="2168" y="1952"/>
                    <a:pt x="954" y="0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43"/>
            <p:cNvSpPr/>
            <p:nvPr/>
          </p:nvSpPr>
          <p:spPr>
            <a:xfrm>
              <a:off x="1275510" y="2147520"/>
              <a:ext cx="12570" cy="22315"/>
            </a:xfrm>
            <a:custGeom>
              <a:avLst/>
              <a:gdLst/>
              <a:ahLst/>
              <a:cxnLst/>
              <a:rect l="l" t="t" r="r" b="b"/>
              <a:pathLst>
                <a:path w="218" h="387" extrusionOk="0">
                  <a:moveTo>
                    <a:pt x="50" y="0"/>
                  </a:moveTo>
                  <a:cubicBezTo>
                    <a:pt x="22" y="0"/>
                    <a:pt x="0" y="31"/>
                    <a:pt x="0" y="62"/>
                  </a:cubicBezTo>
                  <a:cubicBezTo>
                    <a:pt x="44" y="127"/>
                    <a:pt x="109" y="278"/>
                    <a:pt x="65" y="343"/>
                  </a:cubicBezTo>
                  <a:cubicBezTo>
                    <a:pt x="65" y="343"/>
                    <a:pt x="65" y="387"/>
                    <a:pt x="65" y="387"/>
                  </a:cubicBezTo>
                  <a:lnTo>
                    <a:pt x="152" y="387"/>
                  </a:lnTo>
                  <a:cubicBezTo>
                    <a:pt x="217" y="257"/>
                    <a:pt x="87" y="40"/>
                    <a:pt x="87" y="18"/>
                  </a:cubicBezTo>
                  <a:cubicBezTo>
                    <a:pt x="74" y="5"/>
                    <a:pt x="62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43"/>
            <p:cNvSpPr/>
            <p:nvPr/>
          </p:nvSpPr>
          <p:spPr>
            <a:xfrm>
              <a:off x="1280526" y="2122265"/>
              <a:ext cx="13781" cy="22604"/>
            </a:xfrm>
            <a:custGeom>
              <a:avLst/>
              <a:gdLst/>
              <a:ahLst/>
              <a:cxnLst/>
              <a:rect l="l" t="t" r="r" b="b"/>
              <a:pathLst>
                <a:path w="239" h="392" extrusionOk="0">
                  <a:moveTo>
                    <a:pt x="44" y="1"/>
                  </a:moveTo>
                  <a:cubicBezTo>
                    <a:pt x="22" y="23"/>
                    <a:pt x="0" y="44"/>
                    <a:pt x="22" y="66"/>
                  </a:cubicBezTo>
                  <a:cubicBezTo>
                    <a:pt x="65" y="131"/>
                    <a:pt x="130" y="283"/>
                    <a:pt x="87" y="348"/>
                  </a:cubicBezTo>
                  <a:cubicBezTo>
                    <a:pt x="65" y="348"/>
                    <a:pt x="65" y="369"/>
                    <a:pt x="87" y="391"/>
                  </a:cubicBezTo>
                  <a:lnTo>
                    <a:pt x="152" y="391"/>
                  </a:lnTo>
                  <a:cubicBezTo>
                    <a:pt x="239" y="261"/>
                    <a:pt x="87" y="44"/>
                    <a:pt x="87" y="23"/>
                  </a:cubicBezTo>
                  <a:cubicBezTo>
                    <a:pt x="87" y="1"/>
                    <a:pt x="65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43"/>
            <p:cNvSpPr/>
            <p:nvPr/>
          </p:nvSpPr>
          <p:spPr>
            <a:xfrm>
              <a:off x="1291770" y="2177273"/>
              <a:ext cx="12570" cy="22604"/>
            </a:xfrm>
            <a:custGeom>
              <a:avLst/>
              <a:gdLst/>
              <a:ahLst/>
              <a:cxnLst/>
              <a:rect l="l" t="t" r="r" b="b"/>
              <a:pathLst>
                <a:path w="218" h="392" extrusionOk="0">
                  <a:moveTo>
                    <a:pt x="0" y="1"/>
                  </a:moveTo>
                  <a:cubicBezTo>
                    <a:pt x="0" y="23"/>
                    <a:pt x="0" y="44"/>
                    <a:pt x="0" y="66"/>
                  </a:cubicBezTo>
                  <a:cubicBezTo>
                    <a:pt x="44" y="131"/>
                    <a:pt x="109" y="283"/>
                    <a:pt x="65" y="326"/>
                  </a:cubicBezTo>
                  <a:cubicBezTo>
                    <a:pt x="65" y="348"/>
                    <a:pt x="65" y="369"/>
                    <a:pt x="65" y="391"/>
                  </a:cubicBezTo>
                  <a:lnTo>
                    <a:pt x="130" y="391"/>
                  </a:lnTo>
                  <a:cubicBezTo>
                    <a:pt x="217" y="261"/>
                    <a:pt x="65" y="44"/>
                    <a:pt x="65" y="23"/>
                  </a:cubicBezTo>
                  <a:cubicBezTo>
                    <a:pt x="65" y="1"/>
                    <a:pt x="22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43"/>
            <p:cNvSpPr/>
            <p:nvPr/>
          </p:nvSpPr>
          <p:spPr>
            <a:xfrm>
              <a:off x="1269282" y="2192611"/>
              <a:ext cx="12513" cy="22777"/>
            </a:xfrm>
            <a:custGeom>
              <a:avLst/>
              <a:gdLst/>
              <a:ahLst/>
              <a:cxnLst/>
              <a:rect l="l" t="t" r="r" b="b"/>
              <a:pathLst>
                <a:path w="217" h="395" extrusionOk="0">
                  <a:moveTo>
                    <a:pt x="54" y="0"/>
                  </a:moveTo>
                  <a:cubicBezTo>
                    <a:pt x="43" y="0"/>
                    <a:pt x="33" y="6"/>
                    <a:pt x="22" y="17"/>
                  </a:cubicBezTo>
                  <a:cubicBezTo>
                    <a:pt x="0" y="17"/>
                    <a:pt x="0" y="38"/>
                    <a:pt x="0" y="60"/>
                  </a:cubicBezTo>
                  <a:cubicBezTo>
                    <a:pt x="43" y="125"/>
                    <a:pt x="108" y="277"/>
                    <a:pt x="65" y="342"/>
                  </a:cubicBezTo>
                  <a:cubicBezTo>
                    <a:pt x="65" y="342"/>
                    <a:pt x="65" y="385"/>
                    <a:pt x="65" y="385"/>
                  </a:cubicBezTo>
                  <a:lnTo>
                    <a:pt x="87" y="385"/>
                  </a:lnTo>
                  <a:cubicBezTo>
                    <a:pt x="94" y="392"/>
                    <a:pt x="101" y="395"/>
                    <a:pt x="108" y="395"/>
                  </a:cubicBezTo>
                  <a:cubicBezTo>
                    <a:pt x="120" y="395"/>
                    <a:pt x="130" y="385"/>
                    <a:pt x="130" y="385"/>
                  </a:cubicBezTo>
                  <a:cubicBezTo>
                    <a:pt x="217" y="255"/>
                    <a:pt x="87" y="38"/>
                    <a:pt x="87" y="17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43"/>
            <p:cNvSpPr/>
            <p:nvPr/>
          </p:nvSpPr>
          <p:spPr>
            <a:xfrm>
              <a:off x="1290502" y="2209275"/>
              <a:ext cx="12570" cy="23065"/>
            </a:xfrm>
            <a:custGeom>
              <a:avLst/>
              <a:gdLst/>
              <a:ahLst/>
              <a:cxnLst/>
              <a:rect l="l" t="t" r="r" b="b"/>
              <a:pathLst>
                <a:path w="218" h="400" extrusionOk="0">
                  <a:moveTo>
                    <a:pt x="41" y="1"/>
                  </a:moveTo>
                  <a:cubicBezTo>
                    <a:pt x="35" y="1"/>
                    <a:pt x="29" y="3"/>
                    <a:pt x="22" y="10"/>
                  </a:cubicBezTo>
                  <a:cubicBezTo>
                    <a:pt x="1" y="31"/>
                    <a:pt x="1" y="53"/>
                    <a:pt x="22" y="75"/>
                  </a:cubicBezTo>
                  <a:cubicBezTo>
                    <a:pt x="44" y="140"/>
                    <a:pt x="109" y="291"/>
                    <a:pt x="87" y="335"/>
                  </a:cubicBezTo>
                  <a:cubicBezTo>
                    <a:pt x="66" y="356"/>
                    <a:pt x="66" y="378"/>
                    <a:pt x="87" y="400"/>
                  </a:cubicBezTo>
                  <a:lnTo>
                    <a:pt x="109" y="400"/>
                  </a:lnTo>
                  <a:cubicBezTo>
                    <a:pt x="109" y="400"/>
                    <a:pt x="131" y="400"/>
                    <a:pt x="152" y="378"/>
                  </a:cubicBezTo>
                  <a:cubicBezTo>
                    <a:pt x="217" y="270"/>
                    <a:pt x="109" y="53"/>
                    <a:pt x="87" y="31"/>
                  </a:cubicBezTo>
                  <a:cubicBezTo>
                    <a:pt x="72" y="16"/>
                    <a:pt x="57" y="1"/>
                    <a:pt x="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43"/>
            <p:cNvSpPr/>
            <p:nvPr/>
          </p:nvSpPr>
          <p:spPr>
            <a:xfrm>
              <a:off x="1260518" y="2158015"/>
              <a:ext cx="13781" cy="23065"/>
            </a:xfrm>
            <a:custGeom>
              <a:avLst/>
              <a:gdLst/>
              <a:ahLst/>
              <a:cxnLst/>
              <a:rect l="l" t="t" r="r" b="b"/>
              <a:pathLst>
                <a:path w="239" h="400" extrusionOk="0">
                  <a:moveTo>
                    <a:pt x="62" y="1"/>
                  </a:moveTo>
                  <a:cubicBezTo>
                    <a:pt x="56" y="1"/>
                    <a:pt x="50" y="3"/>
                    <a:pt x="44" y="10"/>
                  </a:cubicBezTo>
                  <a:cubicBezTo>
                    <a:pt x="22" y="10"/>
                    <a:pt x="0" y="53"/>
                    <a:pt x="22" y="75"/>
                  </a:cubicBezTo>
                  <a:cubicBezTo>
                    <a:pt x="65" y="140"/>
                    <a:pt x="130" y="270"/>
                    <a:pt x="87" y="335"/>
                  </a:cubicBezTo>
                  <a:cubicBezTo>
                    <a:pt x="65" y="357"/>
                    <a:pt x="65" y="378"/>
                    <a:pt x="87" y="400"/>
                  </a:cubicBezTo>
                  <a:lnTo>
                    <a:pt x="109" y="400"/>
                  </a:lnTo>
                  <a:cubicBezTo>
                    <a:pt x="130" y="400"/>
                    <a:pt x="130" y="400"/>
                    <a:pt x="152" y="378"/>
                  </a:cubicBezTo>
                  <a:cubicBezTo>
                    <a:pt x="239" y="270"/>
                    <a:pt x="109" y="53"/>
                    <a:pt x="87" y="31"/>
                  </a:cubicBezTo>
                  <a:cubicBezTo>
                    <a:pt x="87" y="16"/>
                    <a:pt x="76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43"/>
            <p:cNvSpPr/>
            <p:nvPr/>
          </p:nvSpPr>
          <p:spPr>
            <a:xfrm>
              <a:off x="1260518" y="2118863"/>
              <a:ext cx="13781" cy="23469"/>
            </a:xfrm>
            <a:custGeom>
              <a:avLst/>
              <a:gdLst/>
              <a:ahLst/>
              <a:cxnLst/>
              <a:rect l="l" t="t" r="r" b="b"/>
              <a:pathLst>
                <a:path w="239" h="407" extrusionOk="0">
                  <a:moveTo>
                    <a:pt x="65" y="0"/>
                  </a:moveTo>
                  <a:cubicBezTo>
                    <a:pt x="54" y="0"/>
                    <a:pt x="44" y="6"/>
                    <a:pt x="44" y="17"/>
                  </a:cubicBezTo>
                  <a:cubicBezTo>
                    <a:pt x="22" y="38"/>
                    <a:pt x="0" y="60"/>
                    <a:pt x="22" y="82"/>
                  </a:cubicBezTo>
                  <a:cubicBezTo>
                    <a:pt x="65" y="147"/>
                    <a:pt x="130" y="298"/>
                    <a:pt x="87" y="342"/>
                  </a:cubicBezTo>
                  <a:cubicBezTo>
                    <a:pt x="65" y="363"/>
                    <a:pt x="65" y="385"/>
                    <a:pt x="87" y="407"/>
                  </a:cubicBezTo>
                  <a:lnTo>
                    <a:pt x="109" y="407"/>
                  </a:lnTo>
                  <a:cubicBezTo>
                    <a:pt x="130" y="407"/>
                    <a:pt x="152" y="385"/>
                    <a:pt x="152" y="385"/>
                  </a:cubicBezTo>
                  <a:cubicBezTo>
                    <a:pt x="239" y="255"/>
                    <a:pt x="109" y="38"/>
                    <a:pt x="87" y="17"/>
                  </a:cubicBezTo>
                  <a:cubicBezTo>
                    <a:pt x="87" y="6"/>
                    <a:pt x="76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43"/>
            <p:cNvSpPr/>
            <p:nvPr/>
          </p:nvSpPr>
          <p:spPr>
            <a:xfrm>
              <a:off x="1319275" y="2388254"/>
              <a:ext cx="22315" cy="12859"/>
            </a:xfrm>
            <a:custGeom>
              <a:avLst/>
              <a:gdLst/>
              <a:ahLst/>
              <a:cxnLst/>
              <a:rect l="l" t="t" r="r" b="b"/>
              <a:pathLst>
                <a:path w="387" h="223" extrusionOk="0">
                  <a:moveTo>
                    <a:pt x="327" y="0"/>
                  </a:moveTo>
                  <a:cubicBezTo>
                    <a:pt x="320" y="0"/>
                    <a:pt x="312" y="2"/>
                    <a:pt x="304" y="6"/>
                  </a:cubicBezTo>
                  <a:cubicBezTo>
                    <a:pt x="265" y="64"/>
                    <a:pt x="157" y="139"/>
                    <a:pt x="88" y="139"/>
                  </a:cubicBezTo>
                  <a:cubicBezTo>
                    <a:pt x="80" y="139"/>
                    <a:pt x="72" y="138"/>
                    <a:pt x="65" y="136"/>
                  </a:cubicBezTo>
                  <a:cubicBezTo>
                    <a:pt x="44" y="136"/>
                    <a:pt x="22" y="136"/>
                    <a:pt x="22" y="158"/>
                  </a:cubicBezTo>
                  <a:cubicBezTo>
                    <a:pt x="0" y="179"/>
                    <a:pt x="22" y="201"/>
                    <a:pt x="44" y="223"/>
                  </a:cubicBezTo>
                  <a:lnTo>
                    <a:pt x="87" y="223"/>
                  </a:lnTo>
                  <a:cubicBezTo>
                    <a:pt x="195" y="201"/>
                    <a:pt x="282" y="136"/>
                    <a:pt x="369" y="71"/>
                  </a:cubicBezTo>
                  <a:cubicBezTo>
                    <a:pt x="387" y="35"/>
                    <a:pt x="361" y="0"/>
                    <a:pt x="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43"/>
            <p:cNvSpPr/>
            <p:nvPr/>
          </p:nvSpPr>
          <p:spPr>
            <a:xfrm>
              <a:off x="1344242" y="2386466"/>
              <a:ext cx="23238" cy="13378"/>
            </a:xfrm>
            <a:custGeom>
              <a:avLst/>
              <a:gdLst/>
              <a:ahLst/>
              <a:cxnLst/>
              <a:rect l="l" t="t" r="r" b="b"/>
              <a:pathLst>
                <a:path w="403" h="232" extrusionOk="0">
                  <a:moveTo>
                    <a:pt x="337" y="1"/>
                  </a:moveTo>
                  <a:cubicBezTo>
                    <a:pt x="326" y="1"/>
                    <a:pt x="314" y="5"/>
                    <a:pt x="304" y="15"/>
                  </a:cubicBezTo>
                  <a:cubicBezTo>
                    <a:pt x="265" y="55"/>
                    <a:pt x="154" y="148"/>
                    <a:pt x="85" y="148"/>
                  </a:cubicBezTo>
                  <a:cubicBezTo>
                    <a:pt x="78" y="148"/>
                    <a:pt x="72" y="147"/>
                    <a:pt x="66" y="145"/>
                  </a:cubicBezTo>
                  <a:cubicBezTo>
                    <a:pt x="44" y="145"/>
                    <a:pt x="23" y="145"/>
                    <a:pt x="23" y="167"/>
                  </a:cubicBezTo>
                  <a:cubicBezTo>
                    <a:pt x="1" y="189"/>
                    <a:pt x="23" y="210"/>
                    <a:pt x="44" y="232"/>
                  </a:cubicBezTo>
                  <a:lnTo>
                    <a:pt x="88" y="232"/>
                  </a:lnTo>
                  <a:cubicBezTo>
                    <a:pt x="218" y="232"/>
                    <a:pt x="348" y="80"/>
                    <a:pt x="369" y="80"/>
                  </a:cubicBezTo>
                  <a:cubicBezTo>
                    <a:pt x="403" y="47"/>
                    <a:pt x="372" y="1"/>
                    <a:pt x="3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43"/>
            <p:cNvSpPr/>
            <p:nvPr/>
          </p:nvSpPr>
          <p:spPr>
            <a:xfrm>
              <a:off x="1295518" y="2411376"/>
              <a:ext cx="21277" cy="13493"/>
            </a:xfrm>
            <a:custGeom>
              <a:avLst/>
              <a:gdLst/>
              <a:ahLst/>
              <a:cxnLst/>
              <a:rect l="l" t="t" r="r" b="b"/>
              <a:pathLst>
                <a:path w="369" h="234" extrusionOk="0">
                  <a:moveTo>
                    <a:pt x="328" y="1"/>
                  </a:moveTo>
                  <a:cubicBezTo>
                    <a:pt x="315" y="1"/>
                    <a:pt x="304" y="6"/>
                    <a:pt x="304" y="17"/>
                  </a:cubicBezTo>
                  <a:cubicBezTo>
                    <a:pt x="264" y="56"/>
                    <a:pt x="153" y="150"/>
                    <a:pt x="84" y="150"/>
                  </a:cubicBezTo>
                  <a:cubicBezTo>
                    <a:pt x="78" y="150"/>
                    <a:pt x="71" y="149"/>
                    <a:pt x="65" y="147"/>
                  </a:cubicBezTo>
                  <a:cubicBezTo>
                    <a:pt x="59" y="141"/>
                    <a:pt x="53" y="138"/>
                    <a:pt x="46" y="138"/>
                  </a:cubicBezTo>
                  <a:cubicBezTo>
                    <a:pt x="31" y="138"/>
                    <a:pt x="16" y="153"/>
                    <a:pt x="0" y="169"/>
                  </a:cubicBezTo>
                  <a:cubicBezTo>
                    <a:pt x="0" y="190"/>
                    <a:pt x="0" y="212"/>
                    <a:pt x="22" y="234"/>
                  </a:cubicBezTo>
                  <a:lnTo>
                    <a:pt x="87" y="234"/>
                  </a:lnTo>
                  <a:cubicBezTo>
                    <a:pt x="174" y="212"/>
                    <a:pt x="282" y="147"/>
                    <a:pt x="369" y="82"/>
                  </a:cubicBezTo>
                  <a:cubicBezTo>
                    <a:pt x="369" y="60"/>
                    <a:pt x="369" y="38"/>
                    <a:pt x="369" y="17"/>
                  </a:cubicBezTo>
                  <a:cubicBezTo>
                    <a:pt x="358" y="6"/>
                    <a:pt x="342" y="1"/>
                    <a:pt x="3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43"/>
            <p:cNvSpPr/>
            <p:nvPr/>
          </p:nvSpPr>
          <p:spPr>
            <a:xfrm>
              <a:off x="1274241" y="2392751"/>
              <a:ext cx="22258" cy="13378"/>
            </a:xfrm>
            <a:custGeom>
              <a:avLst/>
              <a:gdLst/>
              <a:ahLst/>
              <a:cxnLst/>
              <a:rect l="l" t="t" r="r" b="b"/>
              <a:pathLst>
                <a:path w="386" h="232" extrusionOk="0">
                  <a:moveTo>
                    <a:pt x="334" y="0"/>
                  </a:moveTo>
                  <a:cubicBezTo>
                    <a:pt x="324" y="0"/>
                    <a:pt x="314" y="4"/>
                    <a:pt x="304" y="15"/>
                  </a:cubicBezTo>
                  <a:cubicBezTo>
                    <a:pt x="266" y="73"/>
                    <a:pt x="158" y="148"/>
                    <a:pt x="89" y="148"/>
                  </a:cubicBezTo>
                  <a:cubicBezTo>
                    <a:pt x="80" y="148"/>
                    <a:pt x="73" y="147"/>
                    <a:pt x="66" y="145"/>
                  </a:cubicBezTo>
                  <a:cubicBezTo>
                    <a:pt x="44" y="145"/>
                    <a:pt x="22" y="166"/>
                    <a:pt x="1" y="188"/>
                  </a:cubicBezTo>
                  <a:cubicBezTo>
                    <a:pt x="1" y="210"/>
                    <a:pt x="22" y="231"/>
                    <a:pt x="44" y="231"/>
                  </a:cubicBezTo>
                  <a:lnTo>
                    <a:pt x="87" y="231"/>
                  </a:lnTo>
                  <a:cubicBezTo>
                    <a:pt x="196" y="210"/>
                    <a:pt x="283" y="166"/>
                    <a:pt x="369" y="80"/>
                  </a:cubicBezTo>
                  <a:cubicBezTo>
                    <a:pt x="386" y="46"/>
                    <a:pt x="364" y="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43"/>
            <p:cNvSpPr/>
            <p:nvPr/>
          </p:nvSpPr>
          <p:spPr>
            <a:xfrm>
              <a:off x="1264266" y="2418872"/>
              <a:ext cx="21277" cy="13493"/>
            </a:xfrm>
            <a:custGeom>
              <a:avLst/>
              <a:gdLst/>
              <a:ahLst/>
              <a:cxnLst/>
              <a:rect l="l" t="t" r="r" b="b"/>
              <a:pathLst>
                <a:path w="369" h="234" extrusionOk="0">
                  <a:moveTo>
                    <a:pt x="336" y="1"/>
                  </a:moveTo>
                  <a:cubicBezTo>
                    <a:pt x="326" y="1"/>
                    <a:pt x="315" y="6"/>
                    <a:pt x="304" y="17"/>
                  </a:cubicBezTo>
                  <a:cubicBezTo>
                    <a:pt x="265" y="75"/>
                    <a:pt x="157" y="150"/>
                    <a:pt x="88" y="150"/>
                  </a:cubicBezTo>
                  <a:cubicBezTo>
                    <a:pt x="80" y="150"/>
                    <a:pt x="72" y="149"/>
                    <a:pt x="65" y="147"/>
                  </a:cubicBezTo>
                  <a:cubicBezTo>
                    <a:pt x="44" y="147"/>
                    <a:pt x="22" y="147"/>
                    <a:pt x="0" y="169"/>
                  </a:cubicBezTo>
                  <a:cubicBezTo>
                    <a:pt x="0" y="190"/>
                    <a:pt x="0" y="234"/>
                    <a:pt x="44" y="234"/>
                  </a:cubicBezTo>
                  <a:lnTo>
                    <a:pt x="87" y="234"/>
                  </a:lnTo>
                  <a:cubicBezTo>
                    <a:pt x="195" y="212"/>
                    <a:pt x="282" y="147"/>
                    <a:pt x="369" y="82"/>
                  </a:cubicBezTo>
                  <a:cubicBezTo>
                    <a:pt x="369" y="60"/>
                    <a:pt x="369" y="39"/>
                    <a:pt x="369" y="17"/>
                  </a:cubicBezTo>
                  <a:cubicBezTo>
                    <a:pt x="358" y="6"/>
                    <a:pt x="347" y="1"/>
                    <a:pt x="3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43"/>
            <p:cNvSpPr/>
            <p:nvPr/>
          </p:nvSpPr>
          <p:spPr>
            <a:xfrm>
              <a:off x="1305494" y="2378221"/>
              <a:ext cx="22373" cy="12916"/>
            </a:xfrm>
            <a:custGeom>
              <a:avLst/>
              <a:gdLst/>
              <a:ahLst/>
              <a:cxnLst/>
              <a:rect l="l" t="t" r="r" b="b"/>
              <a:pathLst>
                <a:path w="388" h="224" extrusionOk="0">
                  <a:moveTo>
                    <a:pt x="328" y="1"/>
                  </a:moveTo>
                  <a:cubicBezTo>
                    <a:pt x="320" y="1"/>
                    <a:pt x="312" y="2"/>
                    <a:pt x="304" y="6"/>
                  </a:cubicBezTo>
                  <a:cubicBezTo>
                    <a:pt x="265" y="46"/>
                    <a:pt x="153" y="139"/>
                    <a:pt x="85" y="139"/>
                  </a:cubicBezTo>
                  <a:cubicBezTo>
                    <a:pt x="78" y="139"/>
                    <a:pt x="72" y="138"/>
                    <a:pt x="66" y="136"/>
                  </a:cubicBezTo>
                  <a:cubicBezTo>
                    <a:pt x="59" y="130"/>
                    <a:pt x="53" y="128"/>
                    <a:pt x="47" y="128"/>
                  </a:cubicBezTo>
                  <a:cubicBezTo>
                    <a:pt x="31" y="128"/>
                    <a:pt x="16" y="143"/>
                    <a:pt x="1" y="158"/>
                  </a:cubicBezTo>
                  <a:cubicBezTo>
                    <a:pt x="1" y="180"/>
                    <a:pt x="1" y="202"/>
                    <a:pt x="44" y="223"/>
                  </a:cubicBezTo>
                  <a:lnTo>
                    <a:pt x="88" y="223"/>
                  </a:lnTo>
                  <a:cubicBezTo>
                    <a:pt x="196" y="202"/>
                    <a:pt x="283" y="136"/>
                    <a:pt x="369" y="71"/>
                  </a:cubicBezTo>
                  <a:cubicBezTo>
                    <a:pt x="387" y="36"/>
                    <a:pt x="361" y="1"/>
                    <a:pt x="3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43"/>
            <p:cNvSpPr/>
            <p:nvPr/>
          </p:nvSpPr>
          <p:spPr>
            <a:xfrm>
              <a:off x="1341763" y="2366458"/>
              <a:ext cx="23180" cy="13435"/>
            </a:xfrm>
            <a:custGeom>
              <a:avLst/>
              <a:gdLst/>
              <a:ahLst/>
              <a:cxnLst/>
              <a:rect l="l" t="t" r="r" b="b"/>
              <a:pathLst>
                <a:path w="402" h="233" extrusionOk="0">
                  <a:moveTo>
                    <a:pt x="337" y="1"/>
                  </a:moveTo>
                  <a:cubicBezTo>
                    <a:pt x="326" y="1"/>
                    <a:pt x="314" y="5"/>
                    <a:pt x="304" y="15"/>
                  </a:cubicBezTo>
                  <a:cubicBezTo>
                    <a:pt x="265" y="55"/>
                    <a:pt x="153" y="148"/>
                    <a:pt x="84" y="148"/>
                  </a:cubicBezTo>
                  <a:cubicBezTo>
                    <a:pt x="78" y="148"/>
                    <a:pt x="71" y="147"/>
                    <a:pt x="66" y="145"/>
                  </a:cubicBezTo>
                  <a:cubicBezTo>
                    <a:pt x="44" y="145"/>
                    <a:pt x="22" y="145"/>
                    <a:pt x="22" y="167"/>
                  </a:cubicBezTo>
                  <a:cubicBezTo>
                    <a:pt x="1" y="189"/>
                    <a:pt x="22" y="210"/>
                    <a:pt x="44" y="232"/>
                  </a:cubicBezTo>
                  <a:lnTo>
                    <a:pt x="87" y="232"/>
                  </a:lnTo>
                  <a:cubicBezTo>
                    <a:pt x="196" y="210"/>
                    <a:pt x="304" y="145"/>
                    <a:pt x="369" y="59"/>
                  </a:cubicBezTo>
                  <a:cubicBezTo>
                    <a:pt x="402" y="42"/>
                    <a:pt x="372" y="1"/>
                    <a:pt x="3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43"/>
            <p:cNvSpPr/>
            <p:nvPr/>
          </p:nvSpPr>
          <p:spPr>
            <a:xfrm>
              <a:off x="1161744" y="2568444"/>
              <a:ext cx="16318" cy="21450"/>
            </a:xfrm>
            <a:custGeom>
              <a:avLst/>
              <a:gdLst/>
              <a:ahLst/>
              <a:cxnLst/>
              <a:rect l="l" t="t" r="r" b="b"/>
              <a:pathLst>
                <a:path w="283" h="372" extrusionOk="0">
                  <a:moveTo>
                    <a:pt x="96" y="1"/>
                  </a:moveTo>
                  <a:cubicBezTo>
                    <a:pt x="85" y="1"/>
                    <a:pt x="74" y="8"/>
                    <a:pt x="66" y="25"/>
                  </a:cubicBezTo>
                  <a:cubicBezTo>
                    <a:pt x="1" y="155"/>
                    <a:pt x="174" y="350"/>
                    <a:pt x="196" y="350"/>
                  </a:cubicBezTo>
                  <a:cubicBezTo>
                    <a:pt x="206" y="361"/>
                    <a:pt x="212" y="366"/>
                    <a:pt x="217" y="366"/>
                  </a:cubicBezTo>
                  <a:cubicBezTo>
                    <a:pt x="223" y="366"/>
                    <a:pt x="228" y="361"/>
                    <a:pt x="239" y="350"/>
                  </a:cubicBezTo>
                  <a:cubicBezTo>
                    <a:pt x="239" y="371"/>
                    <a:pt x="239" y="371"/>
                    <a:pt x="261" y="371"/>
                  </a:cubicBezTo>
                  <a:cubicBezTo>
                    <a:pt x="282" y="350"/>
                    <a:pt x="282" y="328"/>
                    <a:pt x="261" y="306"/>
                  </a:cubicBezTo>
                  <a:cubicBezTo>
                    <a:pt x="217" y="241"/>
                    <a:pt x="109" y="111"/>
                    <a:pt x="131" y="46"/>
                  </a:cubicBezTo>
                  <a:cubicBezTo>
                    <a:pt x="131" y="19"/>
                    <a:pt x="114" y="1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43"/>
            <p:cNvSpPr/>
            <p:nvPr/>
          </p:nvSpPr>
          <p:spPr>
            <a:xfrm>
              <a:off x="1163012" y="2594333"/>
              <a:ext cx="15050" cy="20586"/>
            </a:xfrm>
            <a:custGeom>
              <a:avLst/>
              <a:gdLst/>
              <a:ahLst/>
              <a:cxnLst/>
              <a:rect l="l" t="t" r="r" b="b"/>
              <a:pathLst>
                <a:path w="261" h="357" extrusionOk="0">
                  <a:moveTo>
                    <a:pt x="68" y="1"/>
                  </a:moveTo>
                  <a:cubicBezTo>
                    <a:pt x="58" y="1"/>
                    <a:pt x="49" y="3"/>
                    <a:pt x="44" y="9"/>
                  </a:cubicBezTo>
                  <a:cubicBezTo>
                    <a:pt x="0" y="139"/>
                    <a:pt x="174" y="334"/>
                    <a:pt x="195" y="356"/>
                  </a:cubicBezTo>
                  <a:lnTo>
                    <a:pt x="260" y="356"/>
                  </a:lnTo>
                  <a:cubicBezTo>
                    <a:pt x="260" y="334"/>
                    <a:pt x="260" y="313"/>
                    <a:pt x="260" y="291"/>
                  </a:cubicBezTo>
                  <a:cubicBezTo>
                    <a:pt x="195" y="248"/>
                    <a:pt x="109" y="118"/>
                    <a:pt x="130" y="52"/>
                  </a:cubicBezTo>
                  <a:cubicBezTo>
                    <a:pt x="130" y="21"/>
                    <a:pt x="95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43"/>
            <p:cNvSpPr/>
            <p:nvPr/>
          </p:nvSpPr>
          <p:spPr>
            <a:xfrm>
              <a:off x="1139256" y="2542266"/>
              <a:ext cx="16318" cy="21393"/>
            </a:xfrm>
            <a:custGeom>
              <a:avLst/>
              <a:gdLst/>
              <a:ahLst/>
              <a:cxnLst/>
              <a:rect l="l" t="t" r="r" b="b"/>
              <a:pathLst>
                <a:path w="283" h="371" extrusionOk="0">
                  <a:moveTo>
                    <a:pt x="99" y="1"/>
                  </a:moveTo>
                  <a:cubicBezTo>
                    <a:pt x="86" y="1"/>
                    <a:pt x="73" y="8"/>
                    <a:pt x="65" y="23"/>
                  </a:cubicBezTo>
                  <a:cubicBezTo>
                    <a:pt x="0" y="153"/>
                    <a:pt x="174" y="348"/>
                    <a:pt x="195" y="370"/>
                  </a:cubicBezTo>
                  <a:lnTo>
                    <a:pt x="260" y="370"/>
                  </a:lnTo>
                  <a:cubicBezTo>
                    <a:pt x="282" y="348"/>
                    <a:pt x="282" y="327"/>
                    <a:pt x="260" y="305"/>
                  </a:cubicBezTo>
                  <a:cubicBezTo>
                    <a:pt x="217" y="262"/>
                    <a:pt x="109" y="132"/>
                    <a:pt x="130" y="67"/>
                  </a:cubicBezTo>
                  <a:cubicBezTo>
                    <a:pt x="144" y="25"/>
                    <a:pt x="122" y="1"/>
                    <a:pt x="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43"/>
            <p:cNvSpPr/>
            <p:nvPr/>
          </p:nvSpPr>
          <p:spPr>
            <a:xfrm>
              <a:off x="1157996" y="2522892"/>
              <a:ext cx="15050" cy="20758"/>
            </a:xfrm>
            <a:custGeom>
              <a:avLst/>
              <a:gdLst/>
              <a:ahLst/>
              <a:cxnLst/>
              <a:rect l="l" t="t" r="r" b="b"/>
              <a:pathLst>
                <a:path w="261" h="360" extrusionOk="0">
                  <a:moveTo>
                    <a:pt x="76" y="1"/>
                  </a:moveTo>
                  <a:cubicBezTo>
                    <a:pt x="58" y="1"/>
                    <a:pt x="44" y="10"/>
                    <a:pt x="44" y="34"/>
                  </a:cubicBezTo>
                  <a:cubicBezTo>
                    <a:pt x="0" y="164"/>
                    <a:pt x="174" y="338"/>
                    <a:pt x="196" y="359"/>
                  </a:cubicBezTo>
                  <a:lnTo>
                    <a:pt x="261" y="359"/>
                  </a:lnTo>
                  <a:cubicBezTo>
                    <a:pt x="261" y="338"/>
                    <a:pt x="261" y="316"/>
                    <a:pt x="261" y="294"/>
                  </a:cubicBezTo>
                  <a:cubicBezTo>
                    <a:pt x="196" y="251"/>
                    <a:pt x="109" y="121"/>
                    <a:pt x="131" y="56"/>
                  </a:cubicBezTo>
                  <a:cubicBezTo>
                    <a:pt x="144" y="28"/>
                    <a:pt x="106" y="1"/>
                    <a:pt x="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43"/>
            <p:cNvSpPr/>
            <p:nvPr/>
          </p:nvSpPr>
          <p:spPr>
            <a:xfrm>
              <a:off x="1132970" y="2511821"/>
              <a:ext cx="15050" cy="20586"/>
            </a:xfrm>
            <a:custGeom>
              <a:avLst/>
              <a:gdLst/>
              <a:ahLst/>
              <a:cxnLst/>
              <a:rect l="l" t="t" r="r" b="b"/>
              <a:pathLst>
                <a:path w="261" h="357" extrusionOk="0">
                  <a:moveTo>
                    <a:pt x="69" y="1"/>
                  </a:moveTo>
                  <a:cubicBezTo>
                    <a:pt x="59" y="1"/>
                    <a:pt x="50" y="3"/>
                    <a:pt x="44" y="9"/>
                  </a:cubicBezTo>
                  <a:cubicBezTo>
                    <a:pt x="1" y="139"/>
                    <a:pt x="174" y="334"/>
                    <a:pt x="196" y="356"/>
                  </a:cubicBezTo>
                  <a:lnTo>
                    <a:pt x="239" y="356"/>
                  </a:lnTo>
                  <a:cubicBezTo>
                    <a:pt x="261" y="334"/>
                    <a:pt x="261" y="313"/>
                    <a:pt x="239" y="291"/>
                  </a:cubicBezTo>
                  <a:cubicBezTo>
                    <a:pt x="196" y="248"/>
                    <a:pt x="109" y="118"/>
                    <a:pt x="131" y="53"/>
                  </a:cubicBezTo>
                  <a:cubicBezTo>
                    <a:pt x="131" y="21"/>
                    <a:pt x="96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43"/>
            <p:cNvSpPr/>
            <p:nvPr/>
          </p:nvSpPr>
          <p:spPr>
            <a:xfrm>
              <a:off x="1174256" y="2554778"/>
              <a:ext cx="15050" cy="21335"/>
            </a:xfrm>
            <a:custGeom>
              <a:avLst/>
              <a:gdLst/>
              <a:ahLst/>
              <a:cxnLst/>
              <a:rect l="l" t="t" r="r" b="b"/>
              <a:pathLst>
                <a:path w="261" h="370" extrusionOk="0">
                  <a:moveTo>
                    <a:pt x="78" y="0"/>
                  </a:moveTo>
                  <a:cubicBezTo>
                    <a:pt x="64" y="0"/>
                    <a:pt x="51" y="8"/>
                    <a:pt x="44" y="23"/>
                  </a:cubicBezTo>
                  <a:cubicBezTo>
                    <a:pt x="0" y="153"/>
                    <a:pt x="174" y="348"/>
                    <a:pt x="195" y="370"/>
                  </a:cubicBezTo>
                  <a:lnTo>
                    <a:pt x="239" y="370"/>
                  </a:lnTo>
                  <a:cubicBezTo>
                    <a:pt x="260" y="348"/>
                    <a:pt x="260" y="327"/>
                    <a:pt x="239" y="305"/>
                  </a:cubicBezTo>
                  <a:cubicBezTo>
                    <a:pt x="195" y="240"/>
                    <a:pt x="109" y="110"/>
                    <a:pt x="130" y="66"/>
                  </a:cubicBezTo>
                  <a:cubicBezTo>
                    <a:pt x="130" y="24"/>
                    <a:pt x="103" y="0"/>
                    <a:pt x="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43"/>
            <p:cNvSpPr/>
            <p:nvPr/>
          </p:nvSpPr>
          <p:spPr>
            <a:xfrm>
              <a:off x="1183021" y="2592200"/>
              <a:ext cx="15050" cy="21450"/>
            </a:xfrm>
            <a:custGeom>
              <a:avLst/>
              <a:gdLst/>
              <a:ahLst/>
              <a:cxnLst/>
              <a:rect l="l" t="t" r="r" b="b"/>
              <a:pathLst>
                <a:path w="261" h="372" extrusionOk="0">
                  <a:moveTo>
                    <a:pt x="91" y="1"/>
                  </a:moveTo>
                  <a:cubicBezTo>
                    <a:pt x="77" y="1"/>
                    <a:pt x="60" y="8"/>
                    <a:pt x="43" y="24"/>
                  </a:cubicBezTo>
                  <a:cubicBezTo>
                    <a:pt x="0" y="155"/>
                    <a:pt x="174" y="328"/>
                    <a:pt x="195" y="350"/>
                  </a:cubicBezTo>
                  <a:cubicBezTo>
                    <a:pt x="195" y="350"/>
                    <a:pt x="217" y="350"/>
                    <a:pt x="217" y="371"/>
                  </a:cubicBezTo>
                  <a:cubicBezTo>
                    <a:pt x="239" y="350"/>
                    <a:pt x="239" y="350"/>
                    <a:pt x="260" y="350"/>
                  </a:cubicBezTo>
                  <a:cubicBezTo>
                    <a:pt x="260" y="328"/>
                    <a:pt x="260" y="306"/>
                    <a:pt x="260" y="285"/>
                  </a:cubicBezTo>
                  <a:cubicBezTo>
                    <a:pt x="195" y="241"/>
                    <a:pt x="108" y="111"/>
                    <a:pt x="130" y="46"/>
                  </a:cubicBezTo>
                  <a:cubicBezTo>
                    <a:pt x="130" y="19"/>
                    <a:pt x="114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43"/>
            <p:cNvSpPr/>
            <p:nvPr/>
          </p:nvSpPr>
          <p:spPr>
            <a:xfrm>
              <a:off x="939228" y="2438592"/>
              <a:ext cx="87532" cy="70060"/>
            </a:xfrm>
            <a:custGeom>
              <a:avLst/>
              <a:gdLst/>
              <a:ahLst/>
              <a:cxnLst/>
              <a:rect l="l" t="t" r="r" b="b"/>
              <a:pathLst>
                <a:path w="1518" h="1215" extrusionOk="0">
                  <a:moveTo>
                    <a:pt x="109" y="0"/>
                  </a:moveTo>
                  <a:lnTo>
                    <a:pt x="0" y="802"/>
                  </a:lnTo>
                  <a:lnTo>
                    <a:pt x="1171" y="1214"/>
                  </a:lnTo>
                  <a:lnTo>
                    <a:pt x="1518" y="217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43"/>
            <p:cNvSpPr/>
            <p:nvPr/>
          </p:nvSpPr>
          <p:spPr>
            <a:xfrm>
              <a:off x="1081709" y="2348526"/>
              <a:ext cx="93817" cy="98891"/>
            </a:xfrm>
            <a:custGeom>
              <a:avLst/>
              <a:gdLst/>
              <a:ahLst/>
              <a:cxnLst/>
              <a:rect l="l" t="t" r="r" b="b"/>
              <a:pathLst>
                <a:path w="1627" h="1715" extrusionOk="0">
                  <a:moveTo>
                    <a:pt x="688" y="0"/>
                  </a:moveTo>
                  <a:cubicBezTo>
                    <a:pt x="527" y="0"/>
                    <a:pt x="1" y="1367"/>
                    <a:pt x="1" y="1367"/>
                  </a:cubicBezTo>
                  <a:cubicBezTo>
                    <a:pt x="1" y="1367"/>
                    <a:pt x="803" y="1692"/>
                    <a:pt x="977" y="1714"/>
                  </a:cubicBezTo>
                  <a:cubicBezTo>
                    <a:pt x="978" y="1714"/>
                    <a:pt x="979" y="1714"/>
                    <a:pt x="980" y="1714"/>
                  </a:cubicBezTo>
                  <a:cubicBezTo>
                    <a:pt x="1157" y="1714"/>
                    <a:pt x="1627" y="283"/>
                    <a:pt x="1627" y="283"/>
                  </a:cubicBezTo>
                  <a:cubicBezTo>
                    <a:pt x="1627" y="283"/>
                    <a:pt x="846" y="44"/>
                    <a:pt x="695" y="1"/>
                  </a:cubicBezTo>
                  <a:cubicBezTo>
                    <a:pt x="692" y="0"/>
                    <a:pt x="690" y="0"/>
                    <a:pt x="6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43"/>
            <p:cNvSpPr/>
            <p:nvPr/>
          </p:nvSpPr>
          <p:spPr>
            <a:xfrm>
              <a:off x="1148020" y="2621376"/>
              <a:ext cx="141273" cy="19778"/>
            </a:xfrm>
            <a:custGeom>
              <a:avLst/>
              <a:gdLst/>
              <a:ahLst/>
              <a:cxnLst/>
              <a:rect l="l" t="t" r="r" b="b"/>
              <a:pathLst>
                <a:path w="2450" h="343" extrusionOk="0">
                  <a:moveTo>
                    <a:pt x="2415" y="1"/>
                  </a:moveTo>
                  <a:cubicBezTo>
                    <a:pt x="2407" y="1"/>
                    <a:pt x="2396" y="6"/>
                    <a:pt x="2385" y="17"/>
                  </a:cubicBezTo>
                  <a:cubicBezTo>
                    <a:pt x="2028" y="196"/>
                    <a:pt x="1643" y="254"/>
                    <a:pt x="1292" y="254"/>
                  </a:cubicBezTo>
                  <a:cubicBezTo>
                    <a:pt x="617" y="254"/>
                    <a:pt x="65" y="39"/>
                    <a:pt x="65" y="39"/>
                  </a:cubicBezTo>
                  <a:cubicBezTo>
                    <a:pt x="59" y="32"/>
                    <a:pt x="52" y="30"/>
                    <a:pt x="46" y="30"/>
                  </a:cubicBezTo>
                  <a:cubicBezTo>
                    <a:pt x="31" y="30"/>
                    <a:pt x="15" y="45"/>
                    <a:pt x="0" y="60"/>
                  </a:cubicBezTo>
                  <a:cubicBezTo>
                    <a:pt x="0" y="82"/>
                    <a:pt x="0" y="104"/>
                    <a:pt x="22" y="104"/>
                  </a:cubicBezTo>
                  <a:cubicBezTo>
                    <a:pt x="434" y="256"/>
                    <a:pt x="846" y="321"/>
                    <a:pt x="1279" y="342"/>
                  </a:cubicBezTo>
                  <a:cubicBezTo>
                    <a:pt x="1669" y="342"/>
                    <a:pt x="2060" y="256"/>
                    <a:pt x="2428" y="82"/>
                  </a:cubicBezTo>
                  <a:cubicBezTo>
                    <a:pt x="2450" y="60"/>
                    <a:pt x="2450" y="39"/>
                    <a:pt x="2428" y="17"/>
                  </a:cubicBezTo>
                  <a:cubicBezTo>
                    <a:pt x="2428" y="6"/>
                    <a:pt x="2423" y="1"/>
                    <a:pt x="2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43"/>
            <p:cNvSpPr/>
            <p:nvPr/>
          </p:nvSpPr>
          <p:spPr>
            <a:xfrm>
              <a:off x="1413032" y="2538575"/>
              <a:ext cx="58816" cy="43824"/>
            </a:xfrm>
            <a:custGeom>
              <a:avLst/>
              <a:gdLst/>
              <a:ahLst/>
              <a:cxnLst/>
              <a:rect l="l" t="t" r="r" b="b"/>
              <a:pathLst>
                <a:path w="1020" h="760" extrusionOk="0">
                  <a:moveTo>
                    <a:pt x="998" y="1"/>
                  </a:moveTo>
                  <a:cubicBezTo>
                    <a:pt x="976" y="1"/>
                    <a:pt x="954" y="22"/>
                    <a:pt x="933" y="44"/>
                  </a:cubicBezTo>
                  <a:cubicBezTo>
                    <a:pt x="824" y="564"/>
                    <a:pt x="130" y="673"/>
                    <a:pt x="65" y="673"/>
                  </a:cubicBezTo>
                  <a:lnTo>
                    <a:pt x="44" y="673"/>
                  </a:lnTo>
                  <a:cubicBezTo>
                    <a:pt x="0" y="694"/>
                    <a:pt x="0" y="759"/>
                    <a:pt x="65" y="759"/>
                  </a:cubicBezTo>
                  <a:cubicBezTo>
                    <a:pt x="152" y="759"/>
                    <a:pt x="889" y="629"/>
                    <a:pt x="1019" y="66"/>
                  </a:cubicBezTo>
                  <a:cubicBezTo>
                    <a:pt x="1019" y="44"/>
                    <a:pt x="1019" y="22"/>
                    <a:pt x="9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43"/>
            <p:cNvSpPr/>
            <p:nvPr/>
          </p:nvSpPr>
          <p:spPr>
            <a:xfrm>
              <a:off x="1106734" y="1949744"/>
              <a:ext cx="137583" cy="72597"/>
            </a:xfrm>
            <a:custGeom>
              <a:avLst/>
              <a:gdLst/>
              <a:ahLst/>
              <a:cxnLst/>
              <a:rect l="l" t="t" r="r" b="b"/>
              <a:pathLst>
                <a:path w="2386" h="1259" extrusionOk="0">
                  <a:moveTo>
                    <a:pt x="586" y="586"/>
                  </a:moveTo>
                  <a:lnTo>
                    <a:pt x="586" y="608"/>
                  </a:lnTo>
                  <a:cubicBezTo>
                    <a:pt x="586" y="630"/>
                    <a:pt x="564" y="673"/>
                    <a:pt x="521" y="673"/>
                  </a:cubicBezTo>
                  <a:cubicBezTo>
                    <a:pt x="543" y="630"/>
                    <a:pt x="564" y="608"/>
                    <a:pt x="586" y="586"/>
                  </a:cubicBezTo>
                  <a:close/>
                  <a:moveTo>
                    <a:pt x="1280" y="760"/>
                  </a:moveTo>
                  <a:cubicBezTo>
                    <a:pt x="1301" y="760"/>
                    <a:pt x="1345" y="781"/>
                    <a:pt x="1345" y="803"/>
                  </a:cubicBezTo>
                  <a:cubicBezTo>
                    <a:pt x="1410" y="890"/>
                    <a:pt x="1388" y="977"/>
                    <a:pt x="1301" y="1042"/>
                  </a:cubicBezTo>
                  <a:cubicBezTo>
                    <a:pt x="1193" y="977"/>
                    <a:pt x="1193" y="912"/>
                    <a:pt x="1193" y="890"/>
                  </a:cubicBezTo>
                  <a:cubicBezTo>
                    <a:pt x="1171" y="825"/>
                    <a:pt x="1215" y="781"/>
                    <a:pt x="1258" y="760"/>
                  </a:cubicBezTo>
                  <a:close/>
                  <a:moveTo>
                    <a:pt x="434" y="1"/>
                  </a:moveTo>
                  <a:cubicBezTo>
                    <a:pt x="196" y="23"/>
                    <a:pt x="1" y="218"/>
                    <a:pt x="1" y="456"/>
                  </a:cubicBezTo>
                  <a:cubicBezTo>
                    <a:pt x="1" y="565"/>
                    <a:pt x="44" y="673"/>
                    <a:pt x="152" y="738"/>
                  </a:cubicBezTo>
                  <a:cubicBezTo>
                    <a:pt x="239" y="781"/>
                    <a:pt x="326" y="803"/>
                    <a:pt x="412" y="803"/>
                  </a:cubicBezTo>
                  <a:cubicBezTo>
                    <a:pt x="434" y="933"/>
                    <a:pt x="521" y="1063"/>
                    <a:pt x="651" y="1150"/>
                  </a:cubicBezTo>
                  <a:cubicBezTo>
                    <a:pt x="738" y="1215"/>
                    <a:pt x="868" y="1258"/>
                    <a:pt x="998" y="1258"/>
                  </a:cubicBezTo>
                  <a:cubicBezTo>
                    <a:pt x="1128" y="1258"/>
                    <a:pt x="1236" y="1237"/>
                    <a:pt x="1323" y="1172"/>
                  </a:cubicBezTo>
                  <a:cubicBezTo>
                    <a:pt x="1366" y="1172"/>
                    <a:pt x="1410" y="1193"/>
                    <a:pt x="1475" y="1215"/>
                  </a:cubicBezTo>
                  <a:cubicBezTo>
                    <a:pt x="1582" y="1240"/>
                    <a:pt x="1688" y="1253"/>
                    <a:pt x="1787" y="1253"/>
                  </a:cubicBezTo>
                  <a:cubicBezTo>
                    <a:pt x="2027" y="1253"/>
                    <a:pt x="2228" y="1180"/>
                    <a:pt x="2320" y="1042"/>
                  </a:cubicBezTo>
                  <a:cubicBezTo>
                    <a:pt x="2364" y="912"/>
                    <a:pt x="2385" y="716"/>
                    <a:pt x="2082" y="435"/>
                  </a:cubicBezTo>
                  <a:cubicBezTo>
                    <a:pt x="2077" y="424"/>
                    <a:pt x="2069" y="420"/>
                    <a:pt x="2061" y="420"/>
                  </a:cubicBezTo>
                  <a:cubicBezTo>
                    <a:pt x="2035" y="420"/>
                    <a:pt x="2006" y="461"/>
                    <a:pt x="2039" y="478"/>
                  </a:cubicBezTo>
                  <a:cubicBezTo>
                    <a:pt x="2234" y="695"/>
                    <a:pt x="2320" y="825"/>
                    <a:pt x="2234" y="998"/>
                  </a:cubicBezTo>
                  <a:cubicBezTo>
                    <a:pt x="2173" y="1104"/>
                    <a:pt x="1998" y="1167"/>
                    <a:pt x="1788" y="1167"/>
                  </a:cubicBezTo>
                  <a:cubicBezTo>
                    <a:pt x="1695" y="1167"/>
                    <a:pt x="1596" y="1155"/>
                    <a:pt x="1497" y="1128"/>
                  </a:cubicBezTo>
                  <a:cubicBezTo>
                    <a:pt x="1453" y="1128"/>
                    <a:pt x="1431" y="1107"/>
                    <a:pt x="1388" y="1107"/>
                  </a:cubicBezTo>
                  <a:cubicBezTo>
                    <a:pt x="1475" y="1020"/>
                    <a:pt x="1497" y="868"/>
                    <a:pt x="1431" y="760"/>
                  </a:cubicBezTo>
                  <a:cubicBezTo>
                    <a:pt x="1399" y="711"/>
                    <a:pt x="1342" y="687"/>
                    <a:pt x="1288" y="687"/>
                  </a:cubicBezTo>
                  <a:cubicBezTo>
                    <a:pt x="1270" y="687"/>
                    <a:pt x="1253" y="689"/>
                    <a:pt x="1236" y="695"/>
                  </a:cubicBezTo>
                  <a:cubicBezTo>
                    <a:pt x="1150" y="738"/>
                    <a:pt x="1106" y="803"/>
                    <a:pt x="1106" y="912"/>
                  </a:cubicBezTo>
                  <a:cubicBezTo>
                    <a:pt x="1106" y="998"/>
                    <a:pt x="1171" y="1063"/>
                    <a:pt x="1236" y="1128"/>
                  </a:cubicBezTo>
                  <a:cubicBezTo>
                    <a:pt x="1167" y="1163"/>
                    <a:pt x="1091" y="1180"/>
                    <a:pt x="1014" y="1180"/>
                  </a:cubicBezTo>
                  <a:cubicBezTo>
                    <a:pt x="900" y="1180"/>
                    <a:pt x="785" y="1141"/>
                    <a:pt x="694" y="1063"/>
                  </a:cubicBezTo>
                  <a:cubicBezTo>
                    <a:pt x="586" y="1020"/>
                    <a:pt x="521" y="912"/>
                    <a:pt x="521" y="781"/>
                  </a:cubicBezTo>
                  <a:lnTo>
                    <a:pt x="564" y="760"/>
                  </a:lnTo>
                  <a:cubicBezTo>
                    <a:pt x="629" y="738"/>
                    <a:pt x="673" y="673"/>
                    <a:pt x="673" y="608"/>
                  </a:cubicBezTo>
                  <a:cubicBezTo>
                    <a:pt x="673" y="521"/>
                    <a:pt x="673" y="521"/>
                    <a:pt x="608" y="500"/>
                  </a:cubicBezTo>
                  <a:cubicBezTo>
                    <a:pt x="564" y="500"/>
                    <a:pt x="499" y="543"/>
                    <a:pt x="456" y="630"/>
                  </a:cubicBezTo>
                  <a:cubicBezTo>
                    <a:pt x="434" y="651"/>
                    <a:pt x="434" y="695"/>
                    <a:pt x="434" y="716"/>
                  </a:cubicBezTo>
                  <a:cubicBezTo>
                    <a:pt x="347" y="716"/>
                    <a:pt x="261" y="716"/>
                    <a:pt x="196" y="673"/>
                  </a:cubicBezTo>
                  <a:cubicBezTo>
                    <a:pt x="109" y="630"/>
                    <a:pt x="87" y="543"/>
                    <a:pt x="87" y="456"/>
                  </a:cubicBezTo>
                  <a:cubicBezTo>
                    <a:pt x="87" y="261"/>
                    <a:pt x="239" y="109"/>
                    <a:pt x="434" y="88"/>
                  </a:cubicBezTo>
                  <a:cubicBezTo>
                    <a:pt x="456" y="88"/>
                    <a:pt x="478" y="66"/>
                    <a:pt x="456" y="44"/>
                  </a:cubicBezTo>
                  <a:cubicBezTo>
                    <a:pt x="456" y="23"/>
                    <a:pt x="456" y="1"/>
                    <a:pt x="4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6" name="Google Shape;1826;p43"/>
          <p:cNvGrpSpPr/>
          <p:nvPr/>
        </p:nvGrpSpPr>
        <p:grpSpPr>
          <a:xfrm rot="1253449">
            <a:off x="2278802" y="353538"/>
            <a:ext cx="1024641" cy="1333069"/>
            <a:chOff x="4318023" y="4113296"/>
            <a:chExt cx="716422" cy="932073"/>
          </a:xfrm>
        </p:grpSpPr>
        <p:sp>
          <p:nvSpPr>
            <p:cNvPr id="1827" name="Google Shape;1827;p43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43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43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43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og clipart. Free download transparent .PNG | Creazil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9736" y="990794"/>
            <a:ext cx="1989619" cy="2306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roup Of Dogs Cartoon , Free Transparent Clipart - ClipartKe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81095" y="705877"/>
            <a:ext cx="5336771" cy="326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522649" y="3582516"/>
            <a:ext cx="574298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 smtClean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a dog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01012" y="3693803"/>
            <a:ext cx="574298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 smtClean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 dog</a:t>
            </a:r>
            <a:r>
              <a:rPr lang="en-US" sz="4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s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82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t clipart. Free download transparent .PNG | Creazil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6106" y="762951"/>
            <a:ext cx="1703705" cy="271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itty Clipart Pet Cat - Cat Png Clip Art PNG Image | Transparent PNG Free  Download on Seek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80732" y="596311"/>
            <a:ext cx="4965065" cy="3045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616629" y="3724974"/>
            <a:ext cx="574298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 smtClean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a cat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1770" y="3709221"/>
            <a:ext cx="574298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 smtClean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 cat</a:t>
            </a:r>
            <a:r>
              <a:rPr lang="en-US" sz="4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s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1431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ree Birds Clipart, Download Free Birds Clipart png images, Free ClipArts  on Clipart Library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9821" y="1247977"/>
            <a:ext cx="2688709" cy="2111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ouple birds in love - Clipart World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98578" y="493223"/>
            <a:ext cx="3999259" cy="3307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-616629" y="3724974"/>
            <a:ext cx="574298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 smtClean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a bird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76234" y="3724973"/>
            <a:ext cx="574298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 smtClean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 bird</a:t>
            </a:r>
            <a:r>
              <a:rPr lang="en-US" sz="4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s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3628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lip Art Cartoon Parrots - Red Animals Names Clipart, HD Png Download -  kind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5686" y="947953"/>
            <a:ext cx="3193304" cy="2309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ownload Parrot Clipart, Parrot Animals Clip Art Black And - Hardcover:  Parrots Of The World By Forshaw Joseph M - Full Size PNG Image - PNGkit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237412" y="342525"/>
            <a:ext cx="4087495" cy="384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-403269" y="3721230"/>
            <a:ext cx="574298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 smtClean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a parrot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48971" y="3722515"/>
            <a:ext cx="574298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 smtClean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 parrot</a:t>
            </a:r>
            <a:r>
              <a:rPr lang="en-US" sz="4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s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9540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unny clipart - Clip Art Libra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3916" y="804395"/>
            <a:ext cx="2499272" cy="249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491 Rabbit Family Illustrations &amp;amp; Clip Art - iStock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08258" y="0"/>
            <a:ext cx="2247701" cy="3298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-220389" y="3724974"/>
            <a:ext cx="574298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 smtClean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a rabbit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91771" y="3724975"/>
            <a:ext cx="574298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 smtClean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 rabbit</a:t>
            </a:r>
            <a:r>
              <a:rPr lang="en-US" sz="4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s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452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heme/theme1.xml><?xml version="1.0" encoding="utf-8"?>
<a:theme xmlns:a="http://schemas.openxmlformats.org/drawingml/2006/main" name="Learning the Days of the Week by Slidesgo ">
  <a:themeElements>
    <a:clrScheme name="Simple Light">
      <a:dk1>
        <a:srgbClr val="000000"/>
      </a:dk1>
      <a:lt1>
        <a:srgbClr val="FFFFFF"/>
      </a:lt1>
      <a:dk2>
        <a:srgbClr val="BCDBF1"/>
      </a:dk2>
      <a:lt2>
        <a:srgbClr val="B4D5C9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635</TotalTime>
  <Words>302</Words>
  <Application>Microsoft Office PowerPoint</Application>
  <PresentationFormat>On-screen Show (16:9)</PresentationFormat>
  <Paragraphs>125</Paragraphs>
  <Slides>35</Slides>
  <Notes>24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52" baseType="lpstr">
      <vt:lpstr>Arial</vt:lpstr>
      <vt:lpstr>Calibri</vt:lpstr>
      <vt:lpstr>Vibur</vt:lpstr>
      <vt:lpstr>Sport Day</vt:lpstr>
      <vt:lpstr>.VnCourier</vt:lpstr>
      <vt:lpstr>Comfortaa</vt:lpstr>
      <vt:lpstr>Catamaran</vt:lpstr>
      <vt:lpstr>.VnCourier New</vt:lpstr>
      <vt:lpstr>Times New Roman</vt:lpstr>
      <vt:lpstr>Script MT Bold</vt:lpstr>
      <vt:lpstr>#9Slide07 IcielCrocante</vt:lpstr>
      <vt:lpstr>Roboto Slab Light</vt:lpstr>
      <vt:lpstr>Work Sans</vt:lpstr>
      <vt:lpstr>Comfortaa Medium</vt:lpstr>
      <vt:lpstr>Ubuntu</vt:lpstr>
      <vt:lpstr>Fira Sans Extra Condensed Medium</vt:lpstr>
      <vt:lpstr>Learning the Days of the Week by Slidesgo </vt:lpstr>
      <vt:lpstr>Slide 1</vt:lpstr>
      <vt:lpstr>My pets Lesson 1 - Period 2</vt:lpstr>
      <vt:lpstr>5</vt:lpstr>
      <vt:lpstr>Warm-up and review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Listen and tick.</vt:lpstr>
      <vt:lpstr>Slide 18</vt:lpstr>
      <vt:lpstr>Look, complete and read.</vt:lpstr>
      <vt:lpstr>Slide 20</vt:lpstr>
      <vt:lpstr>Let’s sing.</vt:lpstr>
      <vt:lpstr>Slide 22</vt:lpstr>
      <vt:lpstr>Fun corner and wrap-up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pets lesson 1 period 1</dc:title>
  <dc:creator>DELL</dc:creator>
  <cp:lastModifiedBy>HP</cp:lastModifiedBy>
  <cp:revision>43</cp:revision>
  <dcterms:modified xsi:type="dcterms:W3CDTF">2023-03-24T03:10:31Z</dcterms:modified>
</cp:coreProperties>
</file>