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11" r:id="rId2"/>
    <p:sldId id="512" r:id="rId3"/>
    <p:sldId id="481" r:id="rId4"/>
    <p:sldId id="482" r:id="rId5"/>
    <p:sldId id="487" r:id="rId6"/>
    <p:sldId id="493" r:id="rId7"/>
    <p:sldId id="509" r:id="rId8"/>
    <p:sldId id="399" r:id="rId9"/>
    <p:sldId id="28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CC"/>
    <a:srgbClr val="D19AD2"/>
    <a:srgbClr val="66CCFF"/>
    <a:srgbClr val="FFCC99"/>
    <a:srgbClr val="FFFF99"/>
    <a:srgbClr val="F0926C"/>
    <a:srgbClr val="CF94D0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4" autoAdjust="0"/>
    <p:restoredTop sz="93594" autoAdjust="0"/>
  </p:normalViewPr>
  <p:slideViewPr>
    <p:cSldViewPr>
      <p:cViewPr varScale="1">
        <p:scale>
          <a:sx n="63" d="100"/>
          <a:sy n="63" d="100"/>
        </p:scale>
        <p:origin x="100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6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3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3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l4WNrvVjiT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privat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audio" Target="NULL" TargetMode="External"/><Relationship Id="rId12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4.png"/><Relationship Id="rId5" Type="http://schemas.microsoft.com/office/2007/relationships/media" Target="../media/media7.mp3"/><Relationship Id="rId15" Type="http://schemas.openxmlformats.org/officeDocument/2006/relationships/slide" Target="slide7.xml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9BA8-C72A-4D61-BD09-EC7B6012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If you’re happy</a:t>
            </a:r>
          </a:p>
        </p:txBody>
      </p:sp>
      <p:pic>
        <p:nvPicPr>
          <p:cNvPr id="4" name="Content Placeholder 3">
            <a:hlinkClick r:id="rId2"/>
            <a:extLst>
              <a:ext uri="{FF2B5EF4-FFF2-40B4-BE49-F238E27FC236}">
                <a16:creationId xmlns:a16="http://schemas.microsoft.com/office/drawing/2014/main" id="{D97A5A68-48E0-4087-84A6-6D6DB5C1D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1524000"/>
            <a:ext cx="7239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4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F33A6578-F73C-4235-BE32-37B392FA56EA}"/>
              </a:ext>
            </a:extLst>
          </p:cNvPr>
          <p:cNvSpPr/>
          <p:nvPr/>
        </p:nvSpPr>
        <p:spPr>
          <a:xfrm>
            <a:off x="3349094" y="2438400"/>
            <a:ext cx="54938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42386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1217441"/>
            <a:ext cx="2602518" cy="2154114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7" y="1300002"/>
            <a:ext cx="2554433" cy="2148326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4113591"/>
            <a:ext cx="2602518" cy="2177337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8" y="4122467"/>
            <a:ext cx="2554432" cy="2159583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sp>
        <p:nvSpPr>
          <p:cNvPr id="23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Bùi Liễu"/>
          <p:cNvSpPr/>
          <p:nvPr/>
        </p:nvSpPr>
        <p:spPr>
          <a:xfrm>
            <a:off x="2514599" y="300371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6536666" y="306629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2529271" y="5736422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6569339" y="5790760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19910" y="2840548"/>
            <a:ext cx="793969" cy="714572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5343" y="5736422"/>
            <a:ext cx="793969" cy="714572"/>
          </a:xfrm>
          <a:prstGeom prst="rect">
            <a:avLst/>
          </a:prstGeom>
        </p:spPr>
      </p:pic>
      <p:pic>
        <p:nvPicPr>
          <p:cNvPr id="4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41" y="465717"/>
            <a:ext cx="446701" cy="358099"/>
          </a:xfrm>
          <a:prstGeom prst="rect">
            <a:avLst/>
          </a:prstGeom>
        </p:spPr>
      </p:pic>
      <p:pic>
        <p:nvPicPr>
          <p:cNvPr id="6" name="Track 14 (1)">
            <a:hlinkClick r:id="" action="ppaction://media"/>
            <a:extLst>
              <a:ext uri="{FF2B5EF4-FFF2-40B4-BE49-F238E27FC236}">
                <a16:creationId xmlns:a16="http://schemas.microsoft.com/office/drawing/2014/main" id="{CF0E5C16-F3BA-4155-964D-365C0D30F8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23" y="1597330"/>
            <a:ext cx="609600" cy="490330"/>
          </a:xfrm>
          <a:prstGeom prst="rect">
            <a:avLst/>
          </a:prstGeom>
        </p:spPr>
      </p:pic>
      <p:pic>
        <p:nvPicPr>
          <p:cNvPr id="8" name="Track 14 (2)">
            <a:hlinkClick r:id="" action="ppaction://media"/>
            <a:extLst>
              <a:ext uri="{FF2B5EF4-FFF2-40B4-BE49-F238E27FC236}">
                <a16:creationId xmlns:a16="http://schemas.microsoft.com/office/drawing/2014/main" id="{AAB46FCF-C0E3-4BD1-89E5-5BE79E9F5C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84" y="4081937"/>
            <a:ext cx="60960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4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798828" y="1920984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"/>
                <a:cs typeface="Arial" panose="020B0604020202020204" pitchFamily="34" charset="0"/>
              </a:rPr>
              <a:t>1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. She’s _______.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79" y="3352080"/>
            <a:ext cx="2128146" cy="1279213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7" y="1169513"/>
            <a:ext cx="2148318" cy="1295052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7" y="3317970"/>
            <a:ext cx="2044650" cy="1503195"/>
          </a:xfrm>
          <a:prstGeom prst="rect">
            <a:avLst/>
          </a:prstGeom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08" y="1208846"/>
            <a:ext cx="2128146" cy="1204639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551424" y="2413485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doctor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0706" y="1914563"/>
            <a:ext cx="4063863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. He’s ________.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666490" y="4928889"/>
            <a:ext cx="4934131" cy="17662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"/>
                <a:cs typeface="Arial" panose="020B0604020202020204" pitchFamily="34" charset="0"/>
              </a:rPr>
              <a:t>     </a:t>
            </a:r>
            <a:r>
              <a:rPr lang="en-US" sz="3600" dirty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She’s ________.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0706" y="4838370"/>
            <a:ext cx="4497894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He’s ________.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844773" y="2406260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teacher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223383" y="5344351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worker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9315362" y="5344351"/>
            <a:ext cx="2057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driver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15A805-F819-4D59-BDB0-5421B94A53D5}"/>
              </a:ext>
            </a:extLst>
          </p:cNvPr>
          <p:cNvSpPr/>
          <p:nvPr/>
        </p:nvSpPr>
        <p:spPr>
          <a:xfrm>
            <a:off x="1847938" y="4872754"/>
            <a:ext cx="4553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 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dirty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What’s her job?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CB6C4-B971-448F-98C3-E102795EDD34}"/>
              </a:ext>
            </a:extLst>
          </p:cNvPr>
          <p:cNvSpPr/>
          <p:nvPr/>
        </p:nvSpPr>
        <p:spPr>
          <a:xfrm>
            <a:off x="7160706" y="4872754"/>
            <a:ext cx="4476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 "/>
                <a:cs typeface="Arial" panose="020B0604020202020204" pitchFamily="34" charset="0"/>
              </a:rPr>
              <a:t>4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dirty="0">
                <a:solidFill>
                  <a:srgbClr val="FF0000"/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dirty="0">
                <a:latin typeface="Arial "/>
                <a:cs typeface="Arial" panose="020B0604020202020204" pitchFamily="34" charset="0"/>
              </a:rPr>
              <a:t>What’s his job?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690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1990"/>
          <a:stretch/>
        </p:blipFill>
        <p:spPr>
          <a:xfrm>
            <a:off x="-37011" y="0"/>
            <a:ext cx="12237720" cy="6858000"/>
          </a:xfrm>
          <a:prstGeom prst="rect">
            <a:avLst/>
          </a:prstGeom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-71845" y="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3086986" y="579201"/>
            <a:ext cx="635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mother and my father</a:t>
            </a:r>
          </a:p>
        </p:txBody>
      </p:sp>
      <p:sp>
        <p:nvSpPr>
          <p:cNvPr id="17" name="Bùi Liễu"/>
          <p:cNvSpPr/>
          <p:nvPr/>
        </p:nvSpPr>
        <p:spPr>
          <a:xfrm>
            <a:off x="3499821" y="1441908"/>
            <a:ext cx="2463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3499821" y="1980498"/>
            <a:ext cx="282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3499821" y="251249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</p:txBody>
      </p:sp>
      <p:sp>
        <p:nvSpPr>
          <p:cNvPr id="20" name="Bùi Liễu"/>
          <p:cNvSpPr/>
          <p:nvPr/>
        </p:nvSpPr>
        <p:spPr>
          <a:xfrm>
            <a:off x="3481892" y="3064455"/>
            <a:ext cx="3005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She’s a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worker.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3499821" y="3934441"/>
            <a:ext cx="236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"/>
          <p:cNvSpPr/>
          <p:nvPr/>
        </p:nvSpPr>
        <p:spPr>
          <a:xfrm>
            <a:off x="3451411" y="4658979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3451411" y="529741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25" name="Bùi Liễu"/>
          <p:cNvSpPr/>
          <p:nvPr/>
        </p:nvSpPr>
        <p:spPr>
          <a:xfrm>
            <a:off x="3499821" y="5935855"/>
            <a:ext cx="2568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He’s a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driver.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128.1087"/>
                    <p14:bmk name="Bookmark 2" time="19809.2962"/>
                    <p14:bmk name="Bookmark 3" time="21819.2962"/>
                    <p14:bmk name="Bookmark 4" time="23699.2962"/>
                    <p14:bmk name="Bookmark 5" time="25839.2962"/>
                    <p14:bmk name="Bookmark 6" time="27819.2962"/>
                    <p14:bmk name="Bookmark 7" time="30351.279"/>
                    <p14:bmk name="Bookmark 8" time="34066.654"/>
                    <p14:bmk name="Bookmark 9" time="35841.279"/>
                    <p14:bmk name="Bookmark 10" time="37703.2373"/>
                    <p14:bmk name="Bookmark 11" time="39711.279"/>
                    <p14:bmk name="Bookmark 12" time="41861.279"/>
                    <p14:bmk name="Bookmark 13" time="44001.279"/>
                    <p14:bmk name="Bookmark 14" time="46480.2233"/>
                  </p14:bmkLst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16" y="66997"/>
            <a:ext cx="609600" cy="488687"/>
          </a:xfrm>
          <a:prstGeom prst="rect">
            <a:avLst/>
          </a:prstGeom>
        </p:spPr>
      </p:pic>
      <p:sp>
        <p:nvSpPr>
          <p:cNvPr id="26" name="Bùi Liễu"/>
          <p:cNvSpPr/>
          <p:nvPr/>
        </p:nvSpPr>
        <p:spPr>
          <a:xfrm>
            <a:off x="6263064" y="1970589"/>
            <a:ext cx="2999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6326265" y="3063524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worker.</a:t>
            </a:r>
          </a:p>
        </p:txBody>
      </p:sp>
      <p:sp>
        <p:nvSpPr>
          <p:cNvPr id="29" name="Bùi Liễu"/>
          <p:cNvSpPr/>
          <p:nvPr/>
        </p:nvSpPr>
        <p:spPr>
          <a:xfrm>
            <a:off x="6002631" y="4644782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5963427" y="5950052"/>
            <a:ext cx="2682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He’s a driver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5715000" y="1454326"/>
            <a:ext cx="2387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5703346" y="3941539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4E6996-01B4-4457-A82C-944DEFF7BB69}"/>
              </a:ext>
            </a:extLst>
          </p:cNvPr>
          <p:cNvCxnSpPr/>
          <p:nvPr/>
        </p:nvCxnSpPr>
        <p:spPr>
          <a:xfrm>
            <a:off x="5105400" y="3505200"/>
            <a:ext cx="96313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43C413-0DC6-42C8-B811-A696E234042B}"/>
              </a:ext>
            </a:extLst>
          </p:cNvPr>
          <p:cNvCxnSpPr/>
          <p:nvPr/>
        </p:nvCxnSpPr>
        <p:spPr>
          <a:xfrm>
            <a:off x="7315200" y="6400800"/>
            <a:ext cx="96313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6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55907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9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0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3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4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7" grpId="0"/>
          <p:bldP spid="29" grpId="0"/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55907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1990"/>
          <a:stretch/>
        </p:blipFill>
        <p:spPr>
          <a:xfrm>
            <a:off x="0" y="-30399"/>
            <a:ext cx="12237720" cy="6858000"/>
          </a:xfrm>
          <a:prstGeom prst="rect">
            <a:avLst/>
          </a:prstGeom>
        </p:spPr>
      </p:pic>
      <p:sp>
        <p:nvSpPr>
          <p:cNvPr id="16" name="Bùi Liễu"/>
          <p:cNvSpPr txBox="1"/>
          <p:nvPr/>
        </p:nvSpPr>
        <p:spPr>
          <a:xfrm>
            <a:off x="3146611" y="731798"/>
            <a:ext cx="635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mother and my father</a:t>
            </a:r>
          </a:p>
        </p:txBody>
      </p:sp>
      <p:sp>
        <p:nvSpPr>
          <p:cNvPr id="17" name="Bùi Liễu"/>
          <p:cNvSpPr/>
          <p:nvPr/>
        </p:nvSpPr>
        <p:spPr>
          <a:xfrm>
            <a:off x="3499821" y="1441908"/>
            <a:ext cx="2463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3499821" y="1980498"/>
            <a:ext cx="282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3499821" y="251249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</p:txBody>
      </p:sp>
      <p:sp>
        <p:nvSpPr>
          <p:cNvPr id="20" name="Bùi Liễu"/>
          <p:cNvSpPr/>
          <p:nvPr/>
        </p:nvSpPr>
        <p:spPr>
          <a:xfrm>
            <a:off x="3481892" y="3064455"/>
            <a:ext cx="3005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She’s a worker.</a:t>
            </a:r>
          </a:p>
        </p:txBody>
      </p:sp>
      <p:sp>
        <p:nvSpPr>
          <p:cNvPr id="21" name="Bùi Liễu"/>
          <p:cNvSpPr/>
          <p:nvPr/>
        </p:nvSpPr>
        <p:spPr>
          <a:xfrm>
            <a:off x="3499821" y="3934441"/>
            <a:ext cx="236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"/>
          <p:cNvSpPr/>
          <p:nvPr/>
        </p:nvSpPr>
        <p:spPr>
          <a:xfrm>
            <a:off x="3451411" y="4658979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3451411" y="529741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25" name="Bùi Liễu"/>
          <p:cNvSpPr/>
          <p:nvPr/>
        </p:nvSpPr>
        <p:spPr>
          <a:xfrm>
            <a:off x="3499821" y="5935855"/>
            <a:ext cx="2568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He’s a driver.</a:t>
            </a:r>
          </a:p>
        </p:txBody>
      </p:sp>
      <p:sp>
        <p:nvSpPr>
          <p:cNvPr id="26" name="Bùi Liễu"/>
          <p:cNvSpPr/>
          <p:nvPr/>
        </p:nvSpPr>
        <p:spPr>
          <a:xfrm>
            <a:off x="6263064" y="1970589"/>
            <a:ext cx="2999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6326265" y="3063524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worker.</a:t>
            </a:r>
          </a:p>
        </p:txBody>
      </p:sp>
      <p:sp>
        <p:nvSpPr>
          <p:cNvPr id="29" name="Bùi Liễu"/>
          <p:cNvSpPr/>
          <p:nvPr/>
        </p:nvSpPr>
        <p:spPr>
          <a:xfrm>
            <a:off x="6002631" y="4644782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5963427" y="5950052"/>
            <a:ext cx="2682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He’s a driver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5715000" y="1454326"/>
            <a:ext cx="2387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5703346" y="3941539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2400" y="-11714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15 (2)">
            <a:hlinkClick r:id="" action="ppaction://media"/>
            <a:extLst>
              <a:ext uri="{FF2B5EF4-FFF2-40B4-BE49-F238E27FC236}">
                <a16:creationId xmlns:a16="http://schemas.microsoft.com/office/drawing/2014/main" id="{E05178D4-9D75-4504-B7A8-267937187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61854" y="2005322"/>
            <a:ext cx="609600" cy="584775"/>
          </a:xfrm>
          <a:prstGeom prst="rect">
            <a:avLst/>
          </a:prstGeom>
        </p:spPr>
      </p:pic>
      <p:pic>
        <p:nvPicPr>
          <p:cNvPr id="4" name="Track 15 (3)">
            <a:hlinkClick r:id="" action="ppaction://media"/>
            <a:extLst>
              <a:ext uri="{FF2B5EF4-FFF2-40B4-BE49-F238E27FC236}">
                <a16:creationId xmlns:a16="http://schemas.microsoft.com/office/drawing/2014/main" id="{F20A5B6F-EDE6-4581-B094-1BB5A4836D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33487" y="2590098"/>
            <a:ext cx="609600" cy="609600"/>
          </a:xfrm>
          <a:prstGeom prst="rect">
            <a:avLst/>
          </a:prstGeom>
        </p:spPr>
      </p:pic>
      <p:pic>
        <p:nvPicPr>
          <p:cNvPr id="5" name="Track 15 (4)">
            <a:hlinkClick r:id="" action="ppaction://media"/>
            <a:extLst>
              <a:ext uri="{FF2B5EF4-FFF2-40B4-BE49-F238E27FC236}">
                <a16:creationId xmlns:a16="http://schemas.microsoft.com/office/drawing/2014/main" id="{6A8BC5E4-405C-4538-853D-2F2B713AB8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49432" y="3281426"/>
            <a:ext cx="609600" cy="609600"/>
          </a:xfrm>
          <a:prstGeom prst="rect">
            <a:avLst/>
          </a:prstGeom>
        </p:spPr>
      </p:pic>
      <p:pic>
        <p:nvPicPr>
          <p:cNvPr id="11" name="Track 15">
            <a:hlinkClick r:id="" action="ppaction://media"/>
            <a:extLst>
              <a:ext uri="{FF2B5EF4-FFF2-40B4-BE49-F238E27FC236}">
                <a16:creationId xmlns:a16="http://schemas.microsoft.com/office/drawing/2014/main" id="{2365D968-829E-4186-A13B-B81FAD04F17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7292" end="34753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49432" y="1459857"/>
            <a:ext cx="519577" cy="493272"/>
          </a:xfrm>
          <a:prstGeom prst="rect">
            <a:avLst/>
          </a:prstGeom>
        </p:spPr>
      </p:pic>
      <p:pic>
        <p:nvPicPr>
          <p:cNvPr id="12" name="Track 15">
            <a:hlinkClick r:id="" action="ppaction://media"/>
            <a:extLst>
              <a:ext uri="{FF2B5EF4-FFF2-40B4-BE49-F238E27FC236}">
                <a16:creationId xmlns:a16="http://schemas.microsoft.com/office/drawing/2014/main" id="{30850BFE-46B1-4EA6-AE28-C5ECB030B07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7559" end="30954.31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52" y="1725424"/>
            <a:ext cx="609600" cy="490330"/>
          </a:xfrm>
          <a:prstGeom prst="rect">
            <a:avLst/>
          </a:prstGeom>
        </p:spPr>
      </p:pic>
      <p:pic>
        <p:nvPicPr>
          <p:cNvPr id="13" name="Track 15">
            <a:hlinkClick r:id="" action="ppaction://media"/>
            <a:extLst>
              <a:ext uri="{FF2B5EF4-FFF2-40B4-BE49-F238E27FC236}">
                <a16:creationId xmlns:a16="http://schemas.microsoft.com/office/drawing/2014/main" id="{13C3B358-3094-4B5C-B213-2683C4D11B1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4800" end="22454.31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21" y="3001861"/>
            <a:ext cx="609600" cy="490330"/>
          </a:xfrm>
          <a:prstGeom prst="rect">
            <a:avLst/>
          </a:prstGeom>
        </p:spPr>
      </p:pic>
      <p:pic>
        <p:nvPicPr>
          <p:cNvPr id="15" name="Track 15">
            <a:hlinkClick r:id="" action="ppaction://media"/>
            <a:extLst>
              <a:ext uri="{FF2B5EF4-FFF2-40B4-BE49-F238E27FC236}">
                <a16:creationId xmlns:a16="http://schemas.microsoft.com/office/drawing/2014/main" id="{27471B0A-D0D2-4D48-85DA-49139259C02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24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47" y="5400087"/>
            <a:ext cx="609600" cy="490330"/>
          </a:xfrm>
          <a:prstGeom prst="rect">
            <a:avLst/>
          </a:prstGeom>
        </p:spPr>
      </p:pic>
      <p:pic>
        <p:nvPicPr>
          <p:cNvPr id="6" name="Track 15">
            <a:hlinkClick r:id="" action="ppaction://media"/>
            <a:extLst>
              <a:ext uri="{FF2B5EF4-FFF2-40B4-BE49-F238E27FC236}">
                <a16:creationId xmlns:a16="http://schemas.microsoft.com/office/drawing/2014/main" id="{50A17433-A67D-4199-863B-533AFBCB2E0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3700" end="23954.31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" y="2215754"/>
            <a:ext cx="609600" cy="490330"/>
          </a:xfrm>
          <a:prstGeom prst="rect">
            <a:avLst/>
          </a:prstGeom>
        </p:spPr>
      </p:pic>
      <p:sp>
        <p:nvSpPr>
          <p:cNvPr id="2" name="Arrow: Right 1">
            <a:hlinkClick r:id="rId15" action="ppaction://hlinksldjump"/>
            <a:extLst>
              <a:ext uri="{FF2B5EF4-FFF2-40B4-BE49-F238E27FC236}">
                <a16:creationId xmlns:a16="http://schemas.microsoft.com/office/drawing/2014/main" id="{6BD86223-8DC2-4C29-BC6C-FAD81F717A62}"/>
              </a:ext>
            </a:extLst>
          </p:cNvPr>
          <p:cNvSpPr/>
          <p:nvPr/>
        </p:nvSpPr>
        <p:spPr>
          <a:xfrm flipV="1">
            <a:off x="11353800" y="6461839"/>
            <a:ext cx="533400" cy="36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9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5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1990"/>
          <a:stretch/>
        </p:blipFill>
        <p:spPr>
          <a:xfrm>
            <a:off x="0" y="-30399"/>
            <a:ext cx="12237720" cy="6858000"/>
          </a:xfrm>
          <a:prstGeom prst="rect">
            <a:avLst/>
          </a:prstGeom>
        </p:spPr>
      </p:pic>
      <p:sp>
        <p:nvSpPr>
          <p:cNvPr id="16" name="Bùi Liễu"/>
          <p:cNvSpPr txBox="1"/>
          <p:nvPr/>
        </p:nvSpPr>
        <p:spPr>
          <a:xfrm>
            <a:off x="3146611" y="731798"/>
            <a:ext cx="635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mother and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my father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499821" y="1441908"/>
            <a:ext cx="2463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3499821" y="1980498"/>
            <a:ext cx="282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3499821" y="251249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</p:txBody>
      </p:sp>
      <p:sp>
        <p:nvSpPr>
          <p:cNvPr id="20" name="Bùi Liễu"/>
          <p:cNvSpPr/>
          <p:nvPr/>
        </p:nvSpPr>
        <p:spPr>
          <a:xfrm>
            <a:off x="3481892" y="3064455"/>
            <a:ext cx="3005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She’s a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worker.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3499821" y="3934441"/>
            <a:ext cx="236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"/>
          <p:cNvSpPr/>
          <p:nvPr/>
        </p:nvSpPr>
        <p:spPr>
          <a:xfrm>
            <a:off x="3451411" y="4658979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3451411" y="529741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25" name="Bùi Liễu"/>
          <p:cNvSpPr/>
          <p:nvPr/>
        </p:nvSpPr>
        <p:spPr>
          <a:xfrm>
            <a:off x="3499821" y="5935855"/>
            <a:ext cx="2568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He’s a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driver.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"/>
          <p:cNvSpPr/>
          <p:nvPr/>
        </p:nvSpPr>
        <p:spPr>
          <a:xfrm>
            <a:off x="6263064" y="1970589"/>
            <a:ext cx="2999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6326265" y="3063524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worker.</a:t>
            </a:r>
          </a:p>
        </p:txBody>
      </p:sp>
      <p:sp>
        <p:nvSpPr>
          <p:cNvPr id="29" name="Bùi Liễu"/>
          <p:cNvSpPr/>
          <p:nvPr/>
        </p:nvSpPr>
        <p:spPr>
          <a:xfrm>
            <a:off x="6002631" y="4644782"/>
            <a:ext cx="2811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my father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5963427" y="5950052"/>
            <a:ext cx="2682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He’s a driver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5715000" y="1454326"/>
            <a:ext cx="2387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5703346" y="3941539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2400" y="-11714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467.2292"/>
                    <p14:bmk name="Bookmark 2" time="5510"/>
                    <p14:bmk name="Bookmark 3" time="7451.625"/>
                    <p14:bmk name="Bookmark 4" time="9490"/>
                    <p14:bmk name="Bookmark 5" time="11567.125"/>
                    <p14:bmk name="Bookmark 6" time="13292.8865"/>
                    <p14:bmk name="Bookmark 7" time="16110.0948"/>
                    <p14:bmk name="Bookmark 8" time="19780.0837"/>
                    <p14:bmk name="Bookmark 9" time="21753.6462"/>
                    <p14:bmk name="Bookmark 10" time="23711.667"/>
                    <p14:bmk name="Bookmark 11" time="25671.667"/>
                    <p14:bmk name="Bookmark 12" time="27818.6253"/>
                    <p14:bmk name="Bookmark 13" time="29624.147"/>
                    <p14:bmk name="Bookmark 14" time="32237.8082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11" y="-30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01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2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3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4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7" grpId="0"/>
          <p:bldP spid="29" grpId="0"/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01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502298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your homework in.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5.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4749</TotalTime>
  <Words>321</Words>
  <Application>Microsoft Office PowerPoint</Application>
  <PresentationFormat>Widescreen</PresentationFormat>
  <Paragraphs>90</Paragraphs>
  <Slides>9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</vt:lpstr>
      <vt:lpstr>Berlin Sans FB Demi</vt:lpstr>
      <vt:lpstr>Calibri</vt:lpstr>
      <vt:lpstr>Comic Sans MS</vt:lpstr>
      <vt:lpstr>Fredoka One</vt:lpstr>
      <vt:lpstr>Office Theme</vt:lpstr>
      <vt:lpstr>If you’re happy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383</cp:revision>
  <dcterms:created xsi:type="dcterms:W3CDTF">2006-08-16T00:00:00Z</dcterms:created>
  <dcterms:modified xsi:type="dcterms:W3CDTF">2023-02-22T10:27:45Z</dcterms:modified>
</cp:coreProperties>
</file>