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63" r:id="rId3"/>
    <p:sldId id="363" r:id="rId4"/>
    <p:sldId id="359" r:id="rId5"/>
    <p:sldId id="360" r:id="rId6"/>
    <p:sldId id="361" r:id="rId7"/>
    <p:sldId id="347" r:id="rId8"/>
    <p:sldId id="348" r:id="rId9"/>
    <p:sldId id="349" r:id="rId10"/>
    <p:sldId id="362" r:id="rId11"/>
    <p:sldId id="350" r:id="rId12"/>
    <p:sldId id="351" r:id="rId13"/>
    <p:sldId id="358" r:id="rId14"/>
    <p:sldId id="364" r:id="rId15"/>
    <p:sldId id="278" r:id="rId16"/>
    <p:sldId id="279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64" autoAdjust="0"/>
    <p:restoredTop sz="94660"/>
  </p:normalViewPr>
  <p:slideViewPr>
    <p:cSldViewPr>
      <p:cViewPr varScale="1">
        <p:scale>
          <a:sx n="63" d="100"/>
          <a:sy n="63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35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ouKcBrwcuNk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tif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tif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tif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tif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5.tif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362200" y="1143000"/>
            <a:ext cx="8382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00400" y="31242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I have a pet!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92" y="1544149"/>
            <a:ext cx="1742960" cy="219462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2" y="1398658"/>
            <a:ext cx="1640687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64" y="1790920"/>
            <a:ext cx="2653630" cy="15382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3. parrot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358985" y="135604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Dodecagon 8"/>
          <p:cNvSpPr/>
          <p:nvPr/>
        </p:nvSpPr>
        <p:spPr>
          <a:xfrm>
            <a:off x="4822343" y="1279236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8481" y="252100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0267" y="2100131"/>
            <a:ext cx="2920942" cy="23607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6464" y="2410747"/>
            <a:ext cx="2850103" cy="21024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94317" y="2612108"/>
            <a:ext cx="2569899" cy="1706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41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4" y="1383064"/>
            <a:ext cx="2459254" cy="2264737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1" y="1634250"/>
            <a:ext cx="2946067" cy="17077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40" y="1500075"/>
            <a:ext cx="2653630" cy="1987579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4. many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108674" y="138961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Dodecagon 8"/>
          <p:cNvSpPr/>
          <p:nvPr/>
        </p:nvSpPr>
        <p:spPr>
          <a:xfrm>
            <a:off x="4897070" y="133873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357" y="2504078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329453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847869" y="279479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79024" y="1281479"/>
            <a:ext cx="2758564" cy="21867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7771" y="1281479"/>
            <a:ext cx="2728373" cy="24482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99243" y="1383064"/>
            <a:ext cx="2584613" cy="21817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9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0" grpId="0" animBg="1"/>
      <p:bldP spid="1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22" y="1446182"/>
            <a:ext cx="2930059" cy="219462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398658"/>
            <a:ext cx="2522273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64" y="1790920"/>
            <a:ext cx="2653630" cy="15382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5. some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358985" y="135604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Dodecagon 8"/>
          <p:cNvSpPr/>
          <p:nvPr/>
        </p:nvSpPr>
        <p:spPr>
          <a:xfrm>
            <a:off x="4822343" y="1279236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8481" y="252100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6535" y="1398658"/>
            <a:ext cx="2920942" cy="23607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6464" y="2410747"/>
            <a:ext cx="2850103" cy="21024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94317" y="2612108"/>
            <a:ext cx="2569899" cy="1706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3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310738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8" y="1575282"/>
            <a:ext cx="5619931" cy="4038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" y="1320750"/>
            <a:ext cx="5628938" cy="3937048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1447800" y="1370986"/>
            <a:ext cx="2712660" cy="1017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rabbits.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rabbits do you have?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13478" y="1633092"/>
            <a:ext cx="1954224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819254" y="1458779"/>
            <a:ext cx="4016754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goldfish. How many goldfish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96394" y="5001525"/>
            <a:ext cx="238363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19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95" y="3617483"/>
              <a:ext cx="2368099" cy="1659955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0" y="1260217"/>
              <a:ext cx="2462465" cy="1657493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393" y="1244212"/>
              <a:ext cx="2451702" cy="1650249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599" y="3617483"/>
              <a:ext cx="2462465" cy="1637489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878743" y="14952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02393" y="14775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59758" y="38041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30476" y="379812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532639" y="2986826"/>
              <a:ext cx="292556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516934" y="2986826"/>
              <a:ext cx="2932659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24722" y="5299035"/>
              <a:ext cx="2833478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516933" y="5299035"/>
              <a:ext cx="2932659" cy="5216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454494" y="1263505"/>
            <a:ext cx="5303777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do you have?</a:t>
            </a:r>
          </a:p>
        </p:txBody>
      </p:sp>
      <p:sp>
        <p:nvSpPr>
          <p:cNvPr id="19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</a:p>
        </p:txBody>
      </p:sp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72" end="1808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15" y="553114"/>
            <a:ext cx="334838" cy="2843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285749-3588-4ECD-AD66-92DD5C25B0EE}"/>
              </a:ext>
            </a:extLst>
          </p:cNvPr>
          <p:cNvSpPr/>
          <p:nvPr/>
        </p:nvSpPr>
        <p:spPr>
          <a:xfrm>
            <a:off x="2318999" y="1407140"/>
            <a:ext cx="1806929" cy="393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parrots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86BDD6-C671-4AEE-9E80-C95156DF13A8}"/>
              </a:ext>
            </a:extLst>
          </p:cNvPr>
          <p:cNvSpPr/>
          <p:nvPr/>
        </p:nvSpPr>
        <p:spPr>
          <a:xfrm>
            <a:off x="2147448" y="3561000"/>
            <a:ext cx="1207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2286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686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330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8" y="1575282"/>
            <a:ext cx="5619931" cy="4038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" y="1320750"/>
            <a:ext cx="5628938" cy="393704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447800" y="1370986"/>
            <a:ext cx="2712660" cy="1017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rabbits.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rabbits do you have?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13478" y="1633092"/>
            <a:ext cx="1954224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819254" y="1458779"/>
            <a:ext cx="4016754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goldfish. How many goldfish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96394" y="5001525"/>
            <a:ext cx="238363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55563"/>
            <a:ext cx="420647" cy="3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95" y="3617483"/>
              <a:ext cx="2368099" cy="1659955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0" y="1260217"/>
              <a:ext cx="2462465" cy="1657493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393" y="1244212"/>
              <a:ext cx="2451702" cy="1650249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599" y="3617483"/>
              <a:ext cx="2462465" cy="1637489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878743" y="14952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02393" y="14775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59758" y="38041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30476" y="379812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532639" y="2986826"/>
              <a:ext cx="292556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516934" y="2986826"/>
              <a:ext cx="2932659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24722" y="5299035"/>
              <a:ext cx="2833478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516933" y="5299035"/>
              <a:ext cx="2932659" cy="5216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</a:p>
        </p:txBody>
      </p:sp>
      <p:sp>
        <p:nvSpPr>
          <p:cNvPr id="19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</a:p>
        </p:txBody>
      </p:sp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72" end="1808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15" y="553114"/>
            <a:ext cx="334838" cy="2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90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0CBF5-19D7-4160-8FEE-AE06E6756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10744200" cy="5029200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335994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3863E-5BCF-48CE-BEB0-2DA9F8EC3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"/>
            <a:ext cx="10363200" cy="5410200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36366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13E3D-BF7D-4579-AB08-AA7B6F5D3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9481594" cy="4953000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80167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295400" y="1524000"/>
            <a:ext cx="10210800" cy="392614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1943100" y="37338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Choose the best answer!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2043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0" y="1416858"/>
            <a:ext cx="242486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7" y="1473382"/>
            <a:ext cx="2797299" cy="22480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93" y="1398658"/>
            <a:ext cx="2322771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1. dog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219200" y="-533400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309320" y="1332958"/>
            <a:ext cx="521622" cy="47009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" name="Dodecagon 7"/>
          <p:cNvSpPr/>
          <p:nvPr/>
        </p:nvSpPr>
        <p:spPr>
          <a:xfrm>
            <a:off x="8543658" y="1313937"/>
            <a:ext cx="521622" cy="491252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Dodecagon 8"/>
          <p:cNvSpPr/>
          <p:nvPr/>
        </p:nvSpPr>
        <p:spPr>
          <a:xfrm>
            <a:off x="4978951" y="1321996"/>
            <a:ext cx="521622" cy="529738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2588" y="249661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53301" y="1618576"/>
            <a:ext cx="3017589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41655" y="2783651"/>
            <a:ext cx="3029568" cy="245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35561" y="1473382"/>
            <a:ext cx="2797299" cy="2424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57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29782"/>
            <a:ext cx="2930059" cy="169848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51" y="1403271"/>
            <a:ext cx="2424863" cy="22330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67" y="1383064"/>
            <a:ext cx="2167776" cy="2167776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2. goldfish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" name="Dodecagon 7"/>
          <p:cNvSpPr/>
          <p:nvPr/>
        </p:nvSpPr>
        <p:spPr>
          <a:xfrm>
            <a:off x="8690167" y="13830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Dodecagon 8"/>
          <p:cNvSpPr/>
          <p:nvPr/>
        </p:nvSpPr>
        <p:spPr>
          <a:xfrm>
            <a:off x="4582482" y="1383064"/>
            <a:ext cx="485729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0" y="1288842"/>
            <a:ext cx="2828086" cy="24619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93249" y="851454"/>
            <a:ext cx="3154488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67320" y="1143000"/>
            <a:ext cx="3067074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3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253</Words>
  <Application>Microsoft Office PowerPoint</Application>
  <PresentationFormat>Widescreen</PresentationFormat>
  <Paragraphs>73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Berlin Sans FB Demi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2006-08-16T00:00:00Z</dcterms:created>
  <dcterms:modified xsi:type="dcterms:W3CDTF">2023-03-23T14:07:19Z</dcterms:modified>
</cp:coreProperties>
</file>