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3"/>
  </p:notesMasterIdLst>
  <p:sldIdLst>
    <p:sldId id="320" r:id="rId2"/>
    <p:sldId id="610" r:id="rId3"/>
    <p:sldId id="359" r:id="rId4"/>
    <p:sldId id="263" r:id="rId5"/>
    <p:sldId id="361" r:id="rId6"/>
    <p:sldId id="362" r:id="rId7"/>
    <p:sldId id="589" r:id="rId8"/>
    <p:sldId id="549" r:id="rId9"/>
    <p:sldId id="588" r:id="rId10"/>
    <p:sldId id="550" r:id="rId11"/>
    <p:sldId id="586" r:id="rId12"/>
    <p:sldId id="608" r:id="rId13"/>
    <p:sldId id="592" r:id="rId14"/>
    <p:sldId id="593" r:id="rId15"/>
    <p:sldId id="598" r:id="rId16"/>
    <p:sldId id="611" r:id="rId17"/>
    <p:sldId id="350" r:id="rId18"/>
    <p:sldId id="541" r:id="rId19"/>
    <p:sldId id="601" r:id="rId20"/>
    <p:sldId id="602" r:id="rId21"/>
    <p:sldId id="35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F6EE"/>
    <a:srgbClr val="ADF1C0"/>
    <a:srgbClr val="8E1104"/>
    <a:srgbClr val="09A79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63" d="100"/>
          <a:sy n="63" d="100"/>
        </p:scale>
        <p:origin x="-138" y="-32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DC825-DAA9-4853-8CA8-2F3818AD5987}" type="datetimeFigureOut">
              <a:rPr lang="en-US" smtClean="0"/>
              <a:pPr/>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89EBC-4C99-45DC-B14C-A1B31741115A}" type="slidenum">
              <a:rPr lang="en-US" smtClean="0"/>
              <a:pPr/>
              <a:t>‹#›</a:t>
            </a:fld>
            <a:endParaRPr lang="en-US"/>
          </a:p>
        </p:txBody>
      </p:sp>
    </p:spTree>
    <p:extLst>
      <p:ext uri="{BB962C8B-B14F-4D97-AF65-F5344CB8AC3E}">
        <p14:creationId xmlns:p14="http://schemas.microsoft.com/office/powerpoint/2010/main" xmlns="" val="221794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2C0FDA1F-AC7B-4460-9AA4-A9A98F526BB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A412F95-D5EF-4AFB-8661-4B02E552C55B}" type="slidenum">
              <a:rPr lang="en-US" altLang="en-US">
                <a:latin typeface="Arial" panose="020B0604020202020204" pitchFamily="34" charset="0"/>
              </a:rPr>
              <a:pPr/>
              <a:t>3</a:t>
            </a:fld>
            <a:endParaRPr lang="en-US" altLang="en-US">
              <a:latin typeface="Arial" panose="020B0604020202020204" pitchFamily="34" charset="0"/>
            </a:endParaRPr>
          </a:p>
        </p:txBody>
      </p:sp>
      <p:sp>
        <p:nvSpPr>
          <p:cNvPr id="25603" name="Rectangle 2">
            <a:extLst>
              <a:ext uri="{FF2B5EF4-FFF2-40B4-BE49-F238E27FC236}">
                <a16:creationId xmlns:a16="http://schemas.microsoft.com/office/drawing/2014/main" xmlns="" id="{7B7620D8-8F04-4F34-A4A4-BA82982E59C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xmlns="" id="{FFF53337-2310-4841-86A8-A5FE7FAB4C1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bye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xmlns="" id="{393B8387-4E15-4E13-8F70-980735779A0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383BB07-AA1C-49E8-BB6D-F9896BA657BF}"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26627" name="Rectangle 2">
            <a:extLst>
              <a:ext uri="{FF2B5EF4-FFF2-40B4-BE49-F238E27FC236}">
                <a16:creationId xmlns:a16="http://schemas.microsoft.com/office/drawing/2014/main" xmlns="" id="{4D4B77C4-24CB-4645-BC66-CBDBDE6BEAE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xmlns="" id="{A6B6255B-0B74-4EF9-BF25-F1E0FFEAD5D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bye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9</a:t>
            </a:fld>
            <a:endParaRPr lang="en-US" altLang="en-US"/>
          </a:p>
        </p:txBody>
      </p:sp>
    </p:spTree>
    <p:extLst>
      <p:ext uri="{BB962C8B-B14F-4D97-AF65-F5344CB8AC3E}">
        <p14:creationId xmlns:p14="http://schemas.microsoft.com/office/powerpoint/2010/main" xmlns="" val="103445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11</a:t>
            </a:fld>
            <a:endParaRPr lang="en-US" altLang="en-US"/>
          </a:p>
        </p:txBody>
      </p:sp>
    </p:spTree>
    <p:extLst>
      <p:ext uri="{BB962C8B-B14F-4D97-AF65-F5344CB8AC3E}">
        <p14:creationId xmlns:p14="http://schemas.microsoft.com/office/powerpoint/2010/main" xmlns="" val="266787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0898C2B-4088-426D-8896-BABD3C316F21}" type="datetimeFigureOut">
              <a:rPr lang="en-US" smtClean="0"/>
              <a:pPr/>
              <a:t>9/12/2022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17F1AF2-BFDD-44B7-9D73-3CD10105F0A3}"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7820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98C2B-4088-426D-8896-BABD3C316F21}"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233392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98C2B-4088-426D-8896-BABD3C316F21}"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165453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82C96D-B4EE-419C-B366-5B52BC910FA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98C2B-4088-426D-8896-BABD3C316F21}"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241143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898C2B-4088-426D-8896-BABD3C316F21}"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F1AF2-BFDD-44B7-9D73-3CD10105F0A3}"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9788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898C2B-4088-426D-8896-BABD3C316F21}"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79232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898C2B-4088-426D-8896-BABD3C316F21}" type="datetimeFigureOut">
              <a:rPr lang="en-US" smtClean="0"/>
              <a:pPr/>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413408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898C2B-4088-426D-8896-BABD3C316F21}" type="datetimeFigureOut">
              <a:rPr lang="en-US" smtClean="0"/>
              <a:pPr/>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2004749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98C2B-4088-426D-8896-BABD3C316F21}" type="datetimeFigureOut">
              <a:rPr lang="en-US" smtClean="0"/>
              <a:pPr/>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385227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898C2B-4088-426D-8896-BABD3C316F21}"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122721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898C2B-4088-426D-8896-BABD3C316F21}"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124674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0898C2B-4088-426D-8896-BABD3C316F21}" type="datetimeFigureOut">
              <a:rPr lang="en-US" smtClean="0"/>
              <a:pPr/>
              <a:t>9/12/2022</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17F1AF2-BFDD-44B7-9D73-3CD10105F0A3}" type="slidenum">
              <a:rPr lang="en-US" smtClean="0"/>
              <a:pPr/>
              <a:t>‹#›</a:t>
            </a:fld>
            <a:endParaRPr lang="en-US"/>
          </a:p>
        </p:txBody>
      </p:sp>
    </p:spTree>
    <p:extLst>
      <p:ext uri="{BB962C8B-B14F-4D97-AF65-F5344CB8AC3E}">
        <p14:creationId xmlns:p14="http://schemas.microsoft.com/office/powerpoint/2010/main" xmlns="" val="38771043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935"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video" Target="file:///E:\N&#258;M%20H&#7884;C%202022-2023\4283788930410578609.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video" Target="file:///E:\N&#258;M%20H&#7884;C%202022-2023\7335927509608190307.mp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file:///C:\Documents%20and%20Settings\THU%20THUY\Desktop\Mam%20non%20KS-Th\Oto.MP3" TargetMode="Externa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file:///C:\Documents%20and%20Settings\THU%20THUY\Desktop\Mam%20non%20KS-Th\Oto.MP3" TargetMode="External"/><Relationship Id="rId5" Type="http://schemas.openxmlformats.org/officeDocument/2006/relationships/image" Target="../media/image1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A021020"/>
          <p:cNvPicPr>
            <a:picLocks noChangeAspect="1" noChangeArrowheads="1"/>
          </p:cNvPicPr>
          <p:nvPr/>
        </p:nvPicPr>
        <p:blipFill>
          <a:blip r:embed="rId2">
            <a:clrChange>
              <a:clrFrom>
                <a:srgbClr val="FAFAFD"/>
              </a:clrFrom>
              <a:clrTo>
                <a:srgbClr val="FAFAFD">
                  <a:alpha val="0"/>
                </a:srgbClr>
              </a:clrTo>
            </a:clrChange>
            <a:lum contrast="48000"/>
          </a:blip>
          <a:srcRect/>
          <a:stretch>
            <a:fillRect/>
          </a:stretch>
        </p:blipFill>
        <p:spPr bwMode="auto">
          <a:xfrm>
            <a:off x="237067" y="0"/>
            <a:ext cx="1447800" cy="3276600"/>
          </a:xfrm>
          <a:prstGeom prst="rect">
            <a:avLst/>
          </a:prstGeom>
          <a:noFill/>
          <a:ln w="9525">
            <a:noFill/>
            <a:miter lim="800000"/>
            <a:headEnd/>
            <a:tailEnd/>
          </a:ln>
        </p:spPr>
      </p:pic>
      <p:pic>
        <p:nvPicPr>
          <p:cNvPr id="2051" name="Picture 4" descr="A021020"/>
          <p:cNvPicPr>
            <a:picLocks noChangeAspect="1" noChangeArrowheads="1"/>
          </p:cNvPicPr>
          <p:nvPr/>
        </p:nvPicPr>
        <p:blipFill>
          <a:blip r:embed="rId3">
            <a:clrChange>
              <a:clrFrom>
                <a:srgbClr val="FAFAFD"/>
              </a:clrFrom>
              <a:clrTo>
                <a:srgbClr val="FAFAFD">
                  <a:alpha val="0"/>
                </a:srgbClr>
              </a:clrTo>
            </a:clrChange>
            <a:lum contrast="48000"/>
          </a:blip>
          <a:srcRect/>
          <a:stretch>
            <a:fillRect/>
          </a:stretch>
        </p:blipFill>
        <p:spPr bwMode="auto">
          <a:xfrm>
            <a:off x="10439400" y="0"/>
            <a:ext cx="1752600" cy="3276600"/>
          </a:xfrm>
          <a:prstGeom prst="rect">
            <a:avLst/>
          </a:prstGeom>
          <a:noFill/>
          <a:ln w="9525">
            <a:noFill/>
            <a:miter lim="800000"/>
            <a:headEnd/>
            <a:tailEnd/>
          </a:ln>
        </p:spPr>
      </p:pic>
      <p:pic>
        <p:nvPicPr>
          <p:cNvPr id="2053" name="Picture 6" descr="flowerba[1]"/>
          <p:cNvPicPr>
            <a:picLocks noChangeAspect="1" noChangeArrowheads="1"/>
          </p:cNvPicPr>
          <p:nvPr/>
        </p:nvPicPr>
        <p:blipFill>
          <a:blip r:embed="rId4"/>
          <a:srcRect/>
          <a:stretch>
            <a:fillRect/>
          </a:stretch>
        </p:blipFill>
        <p:spPr bwMode="auto">
          <a:xfrm>
            <a:off x="2743200" y="-76200"/>
            <a:ext cx="6858000" cy="762000"/>
          </a:xfrm>
          <a:prstGeom prst="rect">
            <a:avLst/>
          </a:prstGeom>
          <a:noFill/>
          <a:ln w="9525">
            <a:noFill/>
            <a:miter lim="800000"/>
            <a:headEnd/>
            <a:tailEnd/>
          </a:ln>
        </p:spPr>
      </p:pic>
      <p:pic>
        <p:nvPicPr>
          <p:cNvPr id="2054" name="Picture 7" descr="ImageX[49]"/>
          <p:cNvPicPr>
            <a:picLocks noChangeAspect="1" noChangeArrowheads="1" noCrop="1"/>
          </p:cNvPicPr>
          <p:nvPr/>
        </p:nvPicPr>
        <p:blipFill>
          <a:blip r:embed="rId5"/>
          <a:srcRect/>
          <a:stretch>
            <a:fillRect/>
          </a:stretch>
        </p:blipFill>
        <p:spPr bwMode="auto">
          <a:xfrm rot="-8315370">
            <a:off x="11385551" y="4754563"/>
            <a:ext cx="381000" cy="381000"/>
          </a:xfrm>
          <a:prstGeom prst="rect">
            <a:avLst/>
          </a:prstGeom>
          <a:noFill/>
          <a:ln w="9525">
            <a:noFill/>
            <a:miter lim="800000"/>
            <a:headEnd/>
            <a:tailEnd/>
          </a:ln>
        </p:spPr>
      </p:pic>
      <p:pic>
        <p:nvPicPr>
          <p:cNvPr id="2055" name="Picture 8" descr="ImageX[49]"/>
          <p:cNvPicPr>
            <a:picLocks noChangeAspect="1" noChangeArrowheads="1" noCrop="1"/>
          </p:cNvPicPr>
          <p:nvPr/>
        </p:nvPicPr>
        <p:blipFill>
          <a:blip r:embed="rId6"/>
          <a:srcRect/>
          <a:stretch>
            <a:fillRect/>
          </a:stretch>
        </p:blipFill>
        <p:spPr bwMode="auto">
          <a:xfrm rot="-8315370">
            <a:off x="298451" y="5006975"/>
            <a:ext cx="304800" cy="304800"/>
          </a:xfrm>
          <a:prstGeom prst="rect">
            <a:avLst/>
          </a:prstGeom>
          <a:noFill/>
          <a:ln w="9525">
            <a:noFill/>
            <a:miter lim="800000"/>
            <a:headEnd/>
            <a:tailEnd/>
          </a:ln>
        </p:spPr>
      </p:pic>
      <p:sp>
        <p:nvSpPr>
          <p:cNvPr id="2058" name="WordArt 11"/>
          <p:cNvSpPr>
            <a:spLocks noChangeArrowheads="1" noChangeShapeType="1" noTextEdit="1"/>
          </p:cNvSpPr>
          <p:nvPr/>
        </p:nvSpPr>
        <p:spPr bwMode="auto">
          <a:xfrm>
            <a:off x="2235200" y="685800"/>
            <a:ext cx="7924800" cy="1047750"/>
          </a:xfrm>
          <a:prstGeom prst="rect">
            <a:avLst/>
          </a:prstGeom>
        </p:spPr>
        <p:txBody>
          <a:bodyPr wrap="none" fromWordArt="1">
            <a:prstTxWarp prst="textPlain">
              <a:avLst>
                <a:gd name="adj" fmla="val 50000"/>
              </a:avLst>
            </a:prstTxWarp>
          </a:bodyPr>
          <a:lstStyle/>
          <a:p>
            <a:pPr algn="ctr"/>
            <a:r>
              <a:rPr lang="vi-VN" sz="3600" kern="10">
                <a:ln w="9525">
                  <a:noFill/>
                  <a:round/>
                  <a:headEnd/>
                  <a:tailEnd/>
                </a:ln>
                <a:solidFill>
                  <a:srgbClr val="FF0000"/>
                </a:solidFill>
                <a:latin typeface="Times New Roman"/>
                <a:cs typeface="Times New Roman"/>
              </a:rPr>
              <a:t>PHÒNG GIÁO DỤC VÀ ĐÀO TẠO THỊ XÃ ĐÔNG TRIỀU</a:t>
            </a:r>
          </a:p>
          <a:p>
            <a:pPr algn="ctr"/>
            <a:r>
              <a:rPr lang="vi-VN" sz="3600" kern="10">
                <a:ln w="9525">
                  <a:noFill/>
                  <a:round/>
                  <a:headEnd/>
                  <a:tailEnd/>
                </a:ln>
                <a:solidFill>
                  <a:srgbClr val="FF0000"/>
                </a:solidFill>
                <a:latin typeface="Times New Roman"/>
                <a:cs typeface="Times New Roman"/>
              </a:rPr>
              <a:t>TRƯỜNG TH&amp;THCS VIỆT DÂN</a:t>
            </a:r>
          </a:p>
        </p:txBody>
      </p:sp>
      <p:sp>
        <p:nvSpPr>
          <p:cNvPr id="2" name="TextBox 1"/>
          <p:cNvSpPr txBox="1"/>
          <p:nvPr/>
        </p:nvSpPr>
        <p:spPr>
          <a:xfrm>
            <a:off x="4588626" y="4519715"/>
            <a:ext cx="3547533" cy="708025"/>
          </a:xfrm>
          <a:prstGeom prst="rect">
            <a:avLst/>
          </a:prstGeom>
          <a:solidFill>
            <a:srgbClr val="FFCCCC"/>
          </a:solidFill>
          <a:ln>
            <a:solidFill>
              <a:schemeClr val="tx1">
                <a:lumMod val="95000"/>
                <a:lumOff val="5000"/>
              </a:schemeClr>
            </a:solidFill>
          </a:ln>
        </p:spPr>
        <p:txBody>
          <a:bodyPr>
            <a:spAutoFit/>
          </a:bodyPr>
          <a:lstStyle/>
          <a:p>
            <a:pPr algn="ctr">
              <a:defRPr/>
            </a:pP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endParaRPr lang="en-US" sz="2000" dirty="0">
              <a:latin typeface="Times New Roman" panose="02020603050405020304" pitchFamily="18" charset="0"/>
              <a:cs typeface="Times New Roman" panose="02020603050405020304" pitchFamily="18" charset="0"/>
            </a:endParaRPr>
          </a:p>
          <a:p>
            <a:pPr algn="ctr">
              <a:defRPr/>
            </a:pPr>
            <a:r>
              <a:rPr lang="en-US" sz="2000" b="1" dirty="0" err="1" smtClean="0">
                <a:latin typeface="Times New Roman" panose="02020603050405020304" pitchFamily="18" charset="0"/>
                <a:cs typeface="Times New Roman" panose="02020603050405020304" pitchFamily="18" charset="0"/>
              </a:rPr>
              <a:t>LÂM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THỊ</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HUYỀN</a:t>
            </a:r>
            <a:endParaRPr lang="en-US" sz="2000" b="1" dirty="0">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1536392" y="2108436"/>
            <a:ext cx="9652000" cy="142192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110000"/>
              </a:lnSpc>
              <a:spcBef>
                <a:spcPct val="50000"/>
              </a:spcBef>
              <a:defRPr/>
            </a:pPr>
            <a:r>
              <a:rPr lang="en-US" sz="3200" b="1" dirty="0">
                <a:solidFill>
                  <a:srgbClr val="9933FF"/>
                </a:solidFill>
                <a:effectLst>
                  <a:outerShdw blurRad="38100" dist="38100" dir="2700000" algn="tl">
                    <a:srgbClr val="000000">
                      <a:alpha val="43137"/>
                    </a:srgbClr>
                  </a:outerShdw>
                </a:effectLst>
                <a:latin typeface="Times New Roman" pitchFamily="18" charset="0"/>
                <a:cs typeface="Times New Roman" pitchFamily="18" charset="0"/>
              </a:rPr>
              <a:t>K</a:t>
            </a:r>
            <a:r>
              <a:rPr lang="vi-VN" sz="3200" b="1" dirty="0">
                <a:solidFill>
                  <a:srgbClr val="9933FF"/>
                </a:solidFill>
                <a:effectLst>
                  <a:outerShdw blurRad="38100" dist="38100" dir="2700000" algn="tl">
                    <a:srgbClr val="000000">
                      <a:alpha val="43137"/>
                    </a:srgbClr>
                  </a:outerShdw>
                </a:effectLst>
                <a:latin typeface="Times New Roman" pitchFamily="18" charset="0"/>
                <a:cs typeface="Times New Roman" pitchFamily="18" charset="0"/>
              </a:rPr>
              <a:t>ÍNH CHÀO QUÝ THẦY CÔ </a:t>
            </a:r>
          </a:p>
          <a:p>
            <a:pPr algn="ctr">
              <a:lnSpc>
                <a:spcPct val="110000"/>
              </a:lnSpc>
              <a:spcBef>
                <a:spcPct val="50000"/>
              </a:spcBef>
              <a:defRPr/>
            </a:pPr>
            <a:r>
              <a:rPr lang="vi-VN" sz="3200" b="1" dirty="0">
                <a:solidFill>
                  <a:srgbClr val="9933FF"/>
                </a:solidFill>
                <a:effectLst>
                  <a:outerShdw blurRad="38100" dist="38100" dir="2700000" algn="tl">
                    <a:srgbClr val="000000">
                      <a:alpha val="43137"/>
                    </a:srgbClr>
                  </a:outerShdw>
                </a:effectLst>
                <a:latin typeface="Times New Roman" pitchFamily="18" charset="0"/>
                <a:cs typeface="Times New Roman" pitchFamily="18" charset="0"/>
              </a:rPr>
              <a:t>VỀ DỰ </a:t>
            </a:r>
            <a:r>
              <a:rPr lang="en-US" sz="3200" b="1" dirty="0">
                <a:solidFill>
                  <a:srgbClr val="9933FF"/>
                </a:solidFill>
                <a:effectLst>
                  <a:outerShdw blurRad="38100" dist="38100" dir="2700000" algn="tl">
                    <a:srgbClr val="000000">
                      <a:alpha val="43137"/>
                    </a:srgbClr>
                  </a:outerShdw>
                </a:effectLst>
                <a:latin typeface="Times New Roman" pitchFamily="18" charset="0"/>
                <a:cs typeface="Times New Roman" pitchFamily="18" charset="0"/>
              </a:rPr>
              <a:t>HỘI THI GIÁO VIÊN DẠY GIỎI</a:t>
            </a:r>
          </a:p>
        </p:txBody>
      </p:sp>
      <p:pic>
        <p:nvPicPr>
          <p:cNvPr id="14" name="图片 4">
            <a:extLst>
              <a:ext uri="{FF2B5EF4-FFF2-40B4-BE49-F238E27FC236}">
                <a16:creationId xmlns:a16="http://schemas.microsoft.com/office/drawing/2014/main" xmlns="" id="{B5980956-2718-4221-870B-604670C26AD4}"/>
              </a:ext>
            </a:extLst>
          </p:cNvPr>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26507" y="4008439"/>
            <a:ext cx="12192000" cy="284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xmlns="" id="{5CCBE212-8D75-4DC1-A42C-831D8F908D26}"/>
              </a:ext>
            </a:extLst>
          </p:cNvPr>
          <p:cNvSpPr/>
          <p:nvPr/>
        </p:nvSpPr>
        <p:spPr>
          <a:xfrm>
            <a:off x="6968360" y="2186185"/>
            <a:ext cx="4208167" cy="2536833"/>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693132"/>
              </a:solidFill>
              <a:latin typeface="Times New Roman" panose="02020603050405020304" pitchFamily="18" charset="0"/>
              <a:cs typeface="Times New Roman" panose="02020603050405020304" pitchFamily="18" charset="0"/>
            </a:endParaRPr>
          </a:p>
        </p:txBody>
      </p:sp>
      <p:sp>
        <p:nvSpPr>
          <p:cNvPr id="4" name="Rectangle: Rounded Corners 7">
            <a:extLst>
              <a:ext uri="{FF2B5EF4-FFF2-40B4-BE49-F238E27FC236}">
                <a16:creationId xmlns:a16="http://schemas.microsoft.com/office/drawing/2014/main" xmlns="" id="{F7C258D7-AD2F-403F-B01B-E5458ABF92B5}"/>
              </a:ext>
            </a:extLst>
          </p:cNvPr>
          <p:cNvSpPr/>
          <p:nvPr/>
        </p:nvSpPr>
        <p:spPr>
          <a:xfrm>
            <a:off x="7095170" y="2316341"/>
            <a:ext cx="3954543" cy="2276519"/>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663300"/>
                </a:solidFill>
                <a:latin typeface="Times New Roman" pitchFamily="18" charset="0"/>
                <a:cs typeface="Times New Roman" pitchFamily="18" charset="0"/>
              </a:rPr>
              <a:t>Gian</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nhỏ</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lợp</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một</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mái</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thêm</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vào</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đầu</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hồi</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nhà</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để</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làm</a:t>
            </a:r>
            <a:r>
              <a:rPr lang="en-US" sz="3600" b="1" dirty="0">
                <a:solidFill>
                  <a:srgbClr val="663300"/>
                </a:solidFill>
                <a:latin typeface="Times New Roman" pitchFamily="18" charset="0"/>
                <a:cs typeface="Times New Roman" pitchFamily="18" charset="0"/>
              </a:rPr>
              <a:t> </a:t>
            </a:r>
            <a:r>
              <a:rPr lang="en-US" sz="3600" b="1" dirty="0" err="1">
                <a:solidFill>
                  <a:srgbClr val="663300"/>
                </a:solidFill>
                <a:latin typeface="Times New Roman" pitchFamily="18" charset="0"/>
                <a:cs typeface="Times New Roman" pitchFamily="18" charset="0"/>
              </a:rPr>
              <a:t>bếp</a:t>
            </a:r>
            <a:r>
              <a:rPr lang="en-US" sz="3600" b="1" dirty="0">
                <a:solidFill>
                  <a:srgbClr val="663300"/>
                </a:solidFill>
                <a:latin typeface="Times New Roman" pitchFamily="18" charset="0"/>
                <a:cs typeface="Times New Roman" pitchFamily="18" charset="0"/>
              </a:rPr>
              <a:t>.</a:t>
            </a:r>
          </a:p>
        </p:txBody>
      </p:sp>
      <p:sp>
        <p:nvSpPr>
          <p:cNvPr id="5" name="Rectangle: Rounded Corners 4">
            <a:extLst>
              <a:ext uri="{FF2B5EF4-FFF2-40B4-BE49-F238E27FC236}">
                <a16:creationId xmlns:a16="http://schemas.microsoft.com/office/drawing/2014/main" xmlns="" id="{23446BD8-8029-4DA0-BA40-A2359684201E}"/>
              </a:ext>
            </a:extLst>
          </p:cNvPr>
          <p:cNvSpPr/>
          <p:nvPr/>
        </p:nvSpPr>
        <p:spPr>
          <a:xfrm>
            <a:off x="7681139" y="1437257"/>
            <a:ext cx="2782607" cy="940631"/>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3">
                    <a:lumMod val="50000"/>
                  </a:schemeClr>
                </a:solidFill>
                <a:latin typeface="Times New Roman" pitchFamily="18" charset="0"/>
                <a:cs typeface="Times New Roman" pitchFamily="18" charset="0"/>
              </a:rPr>
              <a:t>Chái</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bếp</a:t>
            </a:r>
            <a:endParaRPr lang="en-US" sz="3600" b="1" dirty="0">
              <a:solidFill>
                <a:schemeClr val="accent3">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3642" y="1656678"/>
            <a:ext cx="5139991" cy="3847205"/>
          </a:xfrm>
          <a:prstGeom prst="rect">
            <a:avLst/>
          </a:prstGeom>
          <a:ln w="25400">
            <a:solidFill>
              <a:schemeClr val="bg1"/>
            </a:solidFill>
          </a:ln>
        </p:spPr>
      </p:pic>
      <p:sp>
        <p:nvSpPr>
          <p:cNvPr id="10" name="Rectangle 9"/>
          <p:cNvSpPr/>
          <p:nvPr/>
        </p:nvSpPr>
        <p:spPr>
          <a:xfrm>
            <a:off x="4311240" y="168632"/>
            <a:ext cx="3669594" cy="830997"/>
          </a:xfrm>
          <a:prstGeom prst="rect">
            <a:avLst/>
          </a:prstGeom>
        </p:spPr>
        <p:txBody>
          <a:bodyPr wrap="none">
            <a:spAutoFit/>
          </a:bodyPr>
          <a:lstStyle/>
          <a:p>
            <a:pPr algn="ctr"/>
            <a:r>
              <a:rPr lang="en-US" sz="4800" b="1" dirty="0" err="1">
                <a:solidFill>
                  <a:srgbClr val="693132"/>
                </a:solidFill>
                <a:latin typeface="Times New Roman" pitchFamily="18" charset="0"/>
                <a:cs typeface="Times New Roman" pitchFamily="18" charset="0"/>
              </a:rPr>
              <a:t>Giải</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nghĩa</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từ</a:t>
            </a:r>
            <a:endParaRPr lang="en-US" sz="4800" b="1" dirty="0">
              <a:solidFill>
                <a:srgbClr val="693132"/>
              </a:solidFill>
              <a:latin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xmlns="" id="{9A4A1BB0-7A19-4EE0-B924-84D064873CED}"/>
              </a:ext>
            </a:extLst>
          </p:cNvPr>
          <p:cNvCxnSpPr/>
          <p:nvPr/>
        </p:nvCxnSpPr>
        <p:spPr>
          <a:xfrm flipH="1">
            <a:off x="4995949" y="1656678"/>
            <a:ext cx="2618509" cy="10033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5384098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Untitled-6">
            <a:extLst>
              <a:ext uri="{FF2B5EF4-FFF2-40B4-BE49-F238E27FC236}">
                <a16:creationId xmlns:a16="http://schemas.microsoft.com/office/drawing/2014/main" xmlns="" id="{947257B2-8DB6-4859-85B7-5B3728DD71E7}"/>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8814" t="29779" r="16333" b="10617"/>
          <a:stretch/>
        </p:blipFill>
        <p:spPr bwMode="auto">
          <a:xfrm>
            <a:off x="6167162" y="386540"/>
            <a:ext cx="5113148" cy="3187933"/>
          </a:xfrm>
          <a:prstGeom prst="rect">
            <a:avLst/>
          </a:prstGeom>
          <a:noFill/>
          <a:ln w="12700">
            <a:solidFill>
              <a:srgbClr val="00B050"/>
            </a:solidFill>
            <a:miter lim="800000"/>
            <a:headEnd/>
            <a:tailEnd/>
          </a:ln>
          <a:extLst>
            <a:ext uri="{909E8E84-426E-40DD-AFC4-6F175D3DCCD1}">
              <a14:hiddenFill xmlns:a14="http://schemas.microsoft.com/office/drawing/2010/main" xmlns="">
                <a:solidFill>
                  <a:srgbClr val="FFFFFF"/>
                </a:solidFill>
              </a14:hiddenFill>
            </a:ext>
          </a:extLst>
        </p:spPr>
      </p:pic>
      <p:sp>
        <p:nvSpPr>
          <p:cNvPr id="7" name="Rectangle: Rounded Corners 7">
            <a:extLst/>
          </p:cNvPr>
          <p:cNvSpPr/>
          <p:nvPr/>
        </p:nvSpPr>
        <p:spPr>
          <a:xfrm>
            <a:off x="826063" y="4082355"/>
            <a:ext cx="3579683" cy="2085689"/>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2800" b="1" dirty="0" err="1">
                <a:solidFill>
                  <a:srgbClr val="663300"/>
                </a:solidFill>
                <a:latin typeface="Times New Roman" pitchFamily="18" charset="0"/>
                <a:cs typeface="Times New Roman" pitchFamily="18" charset="0"/>
              </a:rPr>
              <a:t>Đống</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rấm</a:t>
            </a:r>
            <a:r>
              <a:rPr lang="en-US" sz="2800" b="1" dirty="0">
                <a:solidFill>
                  <a:srgbClr val="663300"/>
                </a:solidFill>
                <a:latin typeface="Times New Roman" pitchFamily="18" charset="0"/>
                <a:cs typeface="Times New Roman" pitchFamily="18" charset="0"/>
              </a:rPr>
              <a:t>: </a:t>
            </a:r>
            <a:r>
              <a:rPr lang="en-US" sz="2800" b="1" dirty="0">
                <a:solidFill>
                  <a:srgbClr val="663300"/>
                </a:solidFill>
                <a:latin typeface="Franklin Gothic Medium" panose="020B0603020102020204" pitchFamily="34" charset="0"/>
                <a:cs typeface="Times New Roman" panose="02020603050405020304" pitchFamily="18" charset="0"/>
              </a:rPr>
              <a:t> </a:t>
            </a:r>
            <a:r>
              <a:rPr lang="en-US" sz="2800" b="1" dirty="0" err="1">
                <a:solidFill>
                  <a:srgbClr val="663300"/>
                </a:solidFill>
                <a:latin typeface="Times New Roman" pitchFamily="18" charset="0"/>
                <a:cs typeface="Times New Roman" pitchFamily="18" charset="0"/>
              </a:rPr>
              <a:t>Đống</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trấu</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hoặc</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mùn</a:t>
            </a:r>
            <a:r>
              <a:rPr lang="en-US" sz="2800" b="1" dirty="0">
                <a:solidFill>
                  <a:srgbClr val="663300"/>
                </a:solidFill>
                <a:latin typeface="Times New Roman" pitchFamily="18" charset="0"/>
                <a:cs typeface="Times New Roman" pitchFamily="18" charset="0"/>
              </a:rPr>
              <a:t> ủ </a:t>
            </a:r>
            <a:r>
              <a:rPr lang="en-US" sz="2800" b="1" dirty="0" err="1">
                <a:solidFill>
                  <a:srgbClr val="663300"/>
                </a:solidFill>
                <a:latin typeface="Times New Roman" pitchFamily="18" charset="0"/>
                <a:cs typeface="Times New Roman" pitchFamily="18" charset="0"/>
              </a:rPr>
              <a:t>giữ</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lửa</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trong</a:t>
            </a:r>
            <a:r>
              <a:rPr lang="en-US" sz="2800" b="1" dirty="0">
                <a:solidFill>
                  <a:srgbClr val="663300"/>
                </a:solidFill>
                <a:latin typeface="Times New Roman" pitchFamily="18" charset="0"/>
                <a:cs typeface="Times New Roman" pitchFamily="18" charset="0"/>
              </a:rPr>
              <a:t> </a:t>
            </a:r>
            <a:r>
              <a:rPr lang="en-US" sz="2800" b="1" dirty="0" err="1">
                <a:solidFill>
                  <a:srgbClr val="663300"/>
                </a:solidFill>
                <a:latin typeface="Times New Roman" pitchFamily="18" charset="0"/>
                <a:cs typeface="Times New Roman" pitchFamily="18" charset="0"/>
              </a:rPr>
              <a:t>bếp</a:t>
            </a:r>
            <a:r>
              <a:rPr lang="en-US" sz="2800" b="1" dirty="0">
                <a:solidFill>
                  <a:srgbClr val="663300"/>
                </a:solidFill>
                <a:latin typeface="Times New Roman" pitchFamily="18" charset="0"/>
                <a:cs typeface="Times New Roman" pitchFamily="18" charset="0"/>
              </a:rPr>
              <a:t>.</a:t>
            </a:r>
          </a:p>
        </p:txBody>
      </p:sp>
      <p:sp>
        <p:nvSpPr>
          <p:cNvPr id="13" name="Rectangle: Rounded Corners 7">
            <a:extLst/>
          </p:cNvPr>
          <p:cNvSpPr/>
          <p:nvPr/>
        </p:nvSpPr>
        <p:spPr>
          <a:xfrm>
            <a:off x="6803820" y="3970055"/>
            <a:ext cx="4476490" cy="2197989"/>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3200" b="1" dirty="0" err="1">
                <a:solidFill>
                  <a:srgbClr val="663300"/>
                </a:solidFill>
                <a:latin typeface="Times New Roman" pitchFamily="18" charset="0"/>
                <a:cs typeface="Times New Roman" pitchFamily="18" charset="0"/>
              </a:rPr>
              <a:t>Hòn</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dấm</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Hòn</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đất</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nặn</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phơi</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khô</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để</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đè</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lên</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đống</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rấm</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cho</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lửa</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chỉ</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cháy</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âm</a:t>
            </a:r>
            <a:r>
              <a:rPr lang="en-US" sz="3200" b="1" dirty="0">
                <a:solidFill>
                  <a:srgbClr val="663300"/>
                </a:solidFill>
                <a:latin typeface="Times New Roman" pitchFamily="18" charset="0"/>
                <a:cs typeface="Times New Roman" pitchFamily="18" charset="0"/>
              </a:rPr>
              <a:t> ỉ.</a:t>
            </a:r>
          </a:p>
        </p:txBody>
      </p:sp>
      <p:pic>
        <p:nvPicPr>
          <p:cNvPr id="10" name="Picture 4">
            <a:extLst>
              <a:ext uri="{FF2B5EF4-FFF2-40B4-BE49-F238E27FC236}">
                <a16:creationId xmlns:a16="http://schemas.microsoft.com/office/drawing/2014/main" xmlns="" id="{0C732AE9-0510-4F93-81F0-EEFCBF9ECB7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042" r="5006"/>
          <a:stretch/>
        </p:blipFill>
        <p:spPr bwMode="auto">
          <a:xfrm>
            <a:off x="552063" y="386540"/>
            <a:ext cx="4248321" cy="3187932"/>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59438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Untitled-6"/>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9216" t="49363" r="65690" b="10299"/>
          <a:stretch/>
        </p:blipFill>
        <p:spPr bwMode="auto">
          <a:xfrm>
            <a:off x="4386470" y="583097"/>
            <a:ext cx="2372139" cy="3162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3"/>
          <p:cNvSpPr txBox="1">
            <a:spLocks noChangeArrowheads="1"/>
          </p:cNvSpPr>
          <p:nvPr/>
        </p:nvSpPr>
        <p:spPr bwMode="auto">
          <a:xfrm>
            <a:off x="282633" y="4224091"/>
            <a:ext cx="11596254" cy="1077218"/>
          </a:xfrm>
          <a:prstGeom prst="rect">
            <a:avLst/>
          </a:prstGeom>
          <a:solidFill>
            <a:schemeClr val="accent6">
              <a:lumMod val="20000"/>
              <a:lumOff val="80000"/>
            </a:schemeClr>
          </a:solidFill>
          <a:ln w="9525">
            <a:solidFill>
              <a:srgbClr val="3333CC"/>
            </a:solidFill>
            <a:miter lim="800000"/>
            <a:headEnd/>
            <a:tailEnd/>
          </a:ln>
          <a:effectLst/>
          <a:extLst/>
        </p:spPr>
        <p:txBody>
          <a:bodyPr wrap="square">
            <a:spAutoFit/>
          </a:bodyPr>
          <a:lstStyle/>
          <a:p>
            <a:pPr>
              <a:spcBef>
                <a:spcPct val="50000"/>
              </a:spcBef>
              <a:defRPr/>
            </a:pPr>
            <a:r>
              <a:rPr lang="en-US" sz="3200" dirty="0">
                <a:cs typeface="Arial" charset="0"/>
              </a:rPr>
              <a:t>	</a:t>
            </a:r>
            <a:r>
              <a:rPr lang="en-US" sz="3200" b="1" dirty="0">
                <a:effectLst>
                  <a:outerShdw blurRad="38100" dist="38100" dir="2700000" algn="tl">
                    <a:srgbClr val="FFFFFF"/>
                  </a:outerShdw>
                </a:effectLst>
                <a:latin typeface="Times New Roman" pitchFamily="18" charset="0"/>
                <a:cs typeface="Times New Roman" pitchFamily="18" charset="0"/>
              </a:rPr>
              <a:t>Cu Chắt có các đồ chơi: một chàng kị sĩ cưỡi ngựa, một nàng công chúa ngồi trong lầu son, một chú bé bằng đất.</a:t>
            </a:r>
          </a:p>
        </p:txBody>
      </p:sp>
      <p:pic>
        <p:nvPicPr>
          <p:cNvPr id="9" name="Picture 5" descr="Untitled-6">
            <a:extLst>
              <a:ext uri="{FF2B5EF4-FFF2-40B4-BE49-F238E27FC236}">
                <a16:creationId xmlns:a16="http://schemas.microsoft.com/office/drawing/2014/main" xmlns="" id="{4D1FC601-37D8-44F2-9F26-0399DDBB45C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891" t="49646" r="76964" b="11531"/>
          <a:stretch/>
        </p:blipFill>
        <p:spPr bwMode="auto">
          <a:xfrm>
            <a:off x="656705" y="530088"/>
            <a:ext cx="2311782" cy="3393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descr="Untitled-6">
            <a:extLst>
              <a:ext uri="{FF2B5EF4-FFF2-40B4-BE49-F238E27FC236}">
                <a16:creationId xmlns:a16="http://schemas.microsoft.com/office/drawing/2014/main" xmlns="" id="{FDA22114-7596-4196-B6B9-18722126BEC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9389" t="54031" r="47915" b="5539"/>
          <a:stretch/>
        </p:blipFill>
        <p:spPr bwMode="auto">
          <a:xfrm>
            <a:off x="8362122" y="516835"/>
            <a:ext cx="2650435" cy="3207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87105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563419" y="254000"/>
            <a:ext cx="3130551" cy="58420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200" b="1" dirty="0" err="1">
                <a:solidFill>
                  <a:srgbClr val="FF0000"/>
                </a:solidFill>
                <a:cs typeface="Times New Roman" pitchFamily="18" charset="0"/>
              </a:rPr>
              <a:t>Đọc</a:t>
            </a:r>
            <a:r>
              <a:rPr lang="en-US" altLang="vi-VN" sz="3200" b="1" dirty="0">
                <a:solidFill>
                  <a:srgbClr val="FF0000"/>
                </a:solidFill>
                <a:cs typeface="Times New Roman" pitchFamily="18" charset="0"/>
              </a:rPr>
              <a:t> </a:t>
            </a:r>
            <a:r>
              <a:rPr lang="en-US" altLang="vi-VN" sz="3200" b="1" dirty="0" err="1">
                <a:solidFill>
                  <a:srgbClr val="FF0000"/>
                </a:solidFill>
                <a:cs typeface="Times New Roman" pitchFamily="18" charset="0"/>
              </a:rPr>
              <a:t>đoạn</a:t>
            </a:r>
            <a:r>
              <a:rPr lang="en-US" altLang="vi-VN" sz="3200" b="1" dirty="0">
                <a:solidFill>
                  <a:srgbClr val="FF0000"/>
                </a:solidFill>
                <a:cs typeface="Times New Roman" pitchFamily="18" charset="0"/>
              </a:rPr>
              <a:t> 2</a:t>
            </a:r>
            <a:r>
              <a:rPr lang="en-US" altLang="vi-VN" sz="2400" b="1" dirty="0">
                <a:solidFill>
                  <a:srgbClr val="FF0000"/>
                </a:solidFill>
                <a:cs typeface="Times New Roman" pitchFamily="18" charset="0"/>
              </a:rPr>
              <a:t>                                              </a:t>
            </a:r>
          </a:p>
        </p:txBody>
      </p:sp>
      <p:sp>
        <p:nvSpPr>
          <p:cNvPr id="8" name="Text Box 16"/>
          <p:cNvSpPr txBox="1">
            <a:spLocks noChangeArrowheads="1"/>
          </p:cNvSpPr>
          <p:nvPr/>
        </p:nvSpPr>
        <p:spPr bwMode="auto">
          <a:xfrm>
            <a:off x="254547" y="1128456"/>
            <a:ext cx="9235984"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66"/>
                </a:solidFill>
              </a:rPr>
              <a:t>  </a:t>
            </a:r>
            <a:r>
              <a:rPr lang="en-US" altLang="en-US" sz="2800" b="1" dirty="0">
                <a:solidFill>
                  <a:srgbClr val="0000FF"/>
                </a:solidFill>
              </a:rPr>
              <a:t>1.  Cu </a:t>
            </a:r>
            <a:r>
              <a:rPr lang="en-US" altLang="en-US" sz="2800" b="1" dirty="0" err="1">
                <a:solidFill>
                  <a:srgbClr val="0000FF"/>
                </a:solidFill>
              </a:rPr>
              <a:t>Chắt</a:t>
            </a:r>
            <a:r>
              <a:rPr lang="en-US" altLang="en-US" sz="2800" b="1" dirty="0">
                <a:solidFill>
                  <a:srgbClr val="0000FF"/>
                </a:solidFill>
              </a:rPr>
              <a:t> </a:t>
            </a:r>
            <a:r>
              <a:rPr lang="en-US" altLang="en-US" sz="2800" b="1" dirty="0" err="1">
                <a:solidFill>
                  <a:srgbClr val="0000FF"/>
                </a:solidFill>
              </a:rPr>
              <a:t>cất</a:t>
            </a:r>
            <a:r>
              <a:rPr lang="en-US" altLang="en-US" sz="2800" b="1" dirty="0">
                <a:solidFill>
                  <a:srgbClr val="0000FF"/>
                </a:solidFill>
              </a:rPr>
              <a:t> </a:t>
            </a:r>
            <a:r>
              <a:rPr lang="en-US" altLang="en-US" sz="2800" b="1" dirty="0" err="1">
                <a:solidFill>
                  <a:srgbClr val="0000FF"/>
                </a:solidFill>
              </a:rPr>
              <a:t>đồ</a:t>
            </a:r>
            <a:r>
              <a:rPr lang="en-US" altLang="en-US" sz="2800" b="1" dirty="0">
                <a:solidFill>
                  <a:srgbClr val="0000FF"/>
                </a:solidFill>
              </a:rPr>
              <a:t> </a:t>
            </a:r>
            <a:r>
              <a:rPr lang="en-US" altLang="en-US" sz="2800" b="1" dirty="0" err="1">
                <a:solidFill>
                  <a:srgbClr val="0000FF"/>
                </a:solidFill>
              </a:rPr>
              <a:t>chơi</a:t>
            </a:r>
            <a:r>
              <a:rPr lang="en-US" altLang="en-US" sz="2800" b="1" dirty="0">
                <a:solidFill>
                  <a:srgbClr val="0000FF"/>
                </a:solidFill>
              </a:rPr>
              <a:t> </a:t>
            </a:r>
            <a:r>
              <a:rPr lang="en-US" altLang="en-US" sz="2800" b="1" dirty="0" err="1">
                <a:solidFill>
                  <a:srgbClr val="0000FF"/>
                </a:solidFill>
              </a:rPr>
              <a:t>của</a:t>
            </a:r>
            <a:r>
              <a:rPr lang="en-US" altLang="en-US" sz="2800" b="1" dirty="0">
                <a:solidFill>
                  <a:srgbClr val="0000FF"/>
                </a:solidFill>
              </a:rPr>
              <a:t> </a:t>
            </a:r>
            <a:r>
              <a:rPr lang="en-US" altLang="en-US" sz="2800" b="1" dirty="0" err="1">
                <a:solidFill>
                  <a:srgbClr val="0000FF"/>
                </a:solidFill>
              </a:rPr>
              <a:t>mình</a:t>
            </a:r>
            <a:r>
              <a:rPr lang="en-US" altLang="en-US" sz="2800" b="1" dirty="0">
                <a:solidFill>
                  <a:srgbClr val="0000FF"/>
                </a:solidFill>
              </a:rPr>
              <a:t> </a:t>
            </a:r>
            <a:r>
              <a:rPr lang="en-US" altLang="en-US" sz="2800" b="1" dirty="0" err="1">
                <a:solidFill>
                  <a:srgbClr val="0000FF"/>
                </a:solidFill>
              </a:rPr>
              <a:t>vào</a:t>
            </a:r>
            <a:r>
              <a:rPr lang="en-US" altLang="en-US" sz="2800" b="1" dirty="0">
                <a:solidFill>
                  <a:srgbClr val="0000FF"/>
                </a:solidFill>
              </a:rPr>
              <a:t> </a:t>
            </a:r>
            <a:r>
              <a:rPr lang="en-US" altLang="en-US" sz="2800" b="1" dirty="0" err="1">
                <a:solidFill>
                  <a:srgbClr val="0000FF"/>
                </a:solidFill>
              </a:rPr>
              <a:t>đâu</a:t>
            </a:r>
            <a:r>
              <a:rPr lang="en-US" altLang="en-US" sz="2800" b="1" dirty="0">
                <a:solidFill>
                  <a:srgbClr val="0000FF"/>
                </a:solidFill>
              </a:rPr>
              <a:t>?</a:t>
            </a:r>
          </a:p>
        </p:txBody>
      </p:sp>
      <p:sp>
        <p:nvSpPr>
          <p:cNvPr id="9" name="Text Box 17"/>
          <p:cNvSpPr txBox="1">
            <a:spLocks noChangeArrowheads="1"/>
          </p:cNvSpPr>
          <p:nvPr/>
        </p:nvSpPr>
        <p:spPr bwMode="auto">
          <a:xfrm>
            <a:off x="233633" y="1992171"/>
            <a:ext cx="9266366"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FF"/>
                </a:solidFill>
              </a:rPr>
              <a:t> </a:t>
            </a:r>
            <a:r>
              <a:rPr lang="en-US" altLang="en-US" sz="2800" b="1" dirty="0">
                <a:solidFill>
                  <a:srgbClr val="002060"/>
                </a:solidFill>
              </a:rPr>
              <a:t>- Cu </a:t>
            </a:r>
            <a:r>
              <a:rPr lang="en-US" altLang="en-US" sz="2800" b="1" dirty="0" err="1">
                <a:solidFill>
                  <a:srgbClr val="002060"/>
                </a:solidFill>
              </a:rPr>
              <a:t>Chắt</a:t>
            </a:r>
            <a:r>
              <a:rPr lang="en-US" altLang="en-US" sz="2800" b="1" dirty="0">
                <a:solidFill>
                  <a:srgbClr val="002060"/>
                </a:solidFill>
              </a:rPr>
              <a:t> </a:t>
            </a:r>
            <a:r>
              <a:rPr lang="en-US" altLang="en-US" sz="2800" b="1" dirty="0" err="1">
                <a:solidFill>
                  <a:srgbClr val="002060"/>
                </a:solidFill>
              </a:rPr>
              <a:t>cất</a:t>
            </a:r>
            <a:r>
              <a:rPr lang="en-US" altLang="en-US" sz="2800" b="1" dirty="0">
                <a:solidFill>
                  <a:srgbClr val="002060"/>
                </a:solidFill>
              </a:rPr>
              <a:t> </a:t>
            </a:r>
            <a:r>
              <a:rPr lang="en-US" altLang="en-US" sz="2800" b="1" dirty="0" err="1">
                <a:solidFill>
                  <a:srgbClr val="002060"/>
                </a:solidFill>
              </a:rPr>
              <a:t>đồ</a:t>
            </a:r>
            <a:r>
              <a:rPr lang="en-US" altLang="en-US" sz="2800" b="1" dirty="0">
                <a:solidFill>
                  <a:srgbClr val="002060"/>
                </a:solidFill>
              </a:rPr>
              <a:t> </a:t>
            </a:r>
            <a:r>
              <a:rPr lang="en-US" altLang="en-US" sz="2800" b="1" dirty="0" err="1">
                <a:solidFill>
                  <a:srgbClr val="002060"/>
                </a:solidFill>
              </a:rPr>
              <a:t>chơi</a:t>
            </a:r>
            <a:r>
              <a:rPr lang="en-US" altLang="en-US" sz="2800" b="1" dirty="0">
                <a:solidFill>
                  <a:srgbClr val="002060"/>
                </a:solidFill>
              </a:rPr>
              <a:t> </a:t>
            </a:r>
            <a:r>
              <a:rPr lang="en-US" altLang="en-US" sz="2800" b="1" dirty="0" err="1">
                <a:solidFill>
                  <a:srgbClr val="002060"/>
                </a:solidFill>
              </a:rPr>
              <a:t>vào</a:t>
            </a:r>
            <a:r>
              <a:rPr lang="en-US" altLang="en-US" sz="2800" b="1" dirty="0">
                <a:solidFill>
                  <a:srgbClr val="002060"/>
                </a:solidFill>
              </a:rPr>
              <a:t> </a:t>
            </a:r>
            <a:r>
              <a:rPr lang="en-US" altLang="en-US" sz="2800" b="1" dirty="0" err="1">
                <a:solidFill>
                  <a:srgbClr val="002060"/>
                </a:solidFill>
              </a:rPr>
              <a:t>cái</a:t>
            </a:r>
            <a:r>
              <a:rPr lang="en-US" altLang="en-US" sz="2800" b="1" dirty="0">
                <a:solidFill>
                  <a:srgbClr val="002060"/>
                </a:solidFill>
              </a:rPr>
              <a:t> </a:t>
            </a:r>
            <a:r>
              <a:rPr lang="en-US" altLang="en-US" sz="2800" b="1" dirty="0" err="1">
                <a:solidFill>
                  <a:srgbClr val="002060"/>
                </a:solidFill>
              </a:rPr>
              <a:t>nắp</a:t>
            </a:r>
            <a:r>
              <a:rPr lang="en-US" altLang="en-US" sz="2800" b="1" dirty="0">
                <a:solidFill>
                  <a:srgbClr val="002060"/>
                </a:solidFill>
              </a:rPr>
              <a:t> </a:t>
            </a:r>
            <a:r>
              <a:rPr lang="en-US" altLang="en-US" sz="2800" b="1" dirty="0" err="1">
                <a:solidFill>
                  <a:srgbClr val="002060"/>
                </a:solidFill>
              </a:rPr>
              <a:t>tráp</a:t>
            </a:r>
            <a:r>
              <a:rPr lang="en-US" altLang="en-US" sz="2800" b="1" dirty="0">
                <a:solidFill>
                  <a:srgbClr val="002060"/>
                </a:solidFill>
              </a:rPr>
              <a:t> </a:t>
            </a:r>
            <a:r>
              <a:rPr lang="en-US" altLang="en-US" sz="2800" b="1" dirty="0" err="1">
                <a:solidFill>
                  <a:srgbClr val="002060"/>
                </a:solidFill>
              </a:rPr>
              <a:t>hỏng</a:t>
            </a:r>
            <a:r>
              <a:rPr lang="en-US" altLang="en-US" sz="2800" b="1" dirty="0">
                <a:solidFill>
                  <a:srgbClr val="002060"/>
                </a:solidFill>
              </a:rPr>
              <a:t>.</a:t>
            </a:r>
          </a:p>
        </p:txBody>
      </p:sp>
      <p:sp>
        <p:nvSpPr>
          <p:cNvPr id="10" name="Text Box 17"/>
          <p:cNvSpPr txBox="1">
            <a:spLocks noChangeArrowheads="1"/>
          </p:cNvSpPr>
          <p:nvPr/>
        </p:nvSpPr>
        <p:spPr bwMode="auto">
          <a:xfrm>
            <a:off x="241294" y="2928229"/>
            <a:ext cx="6875123" cy="954107"/>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FF0000"/>
                </a:solidFill>
              </a:rPr>
              <a:t>  </a:t>
            </a:r>
            <a:r>
              <a:rPr lang="en-US" altLang="en-US" sz="2800" b="1" dirty="0">
                <a:solidFill>
                  <a:srgbClr val="0000FF"/>
                </a:solidFill>
              </a:rPr>
              <a:t>2. </a:t>
            </a:r>
            <a:r>
              <a:rPr lang="en-US" altLang="en-US" sz="2800" b="1" dirty="0" err="1">
                <a:solidFill>
                  <a:srgbClr val="0000FF"/>
                </a:solidFill>
              </a:rPr>
              <a:t>Chàng</a:t>
            </a:r>
            <a:r>
              <a:rPr lang="en-US" altLang="en-US" sz="2800" b="1" dirty="0">
                <a:solidFill>
                  <a:srgbClr val="0000FF"/>
                </a:solidFill>
              </a:rPr>
              <a:t> </a:t>
            </a:r>
            <a:r>
              <a:rPr lang="en-US" altLang="en-US" sz="2800" b="1" dirty="0" err="1">
                <a:solidFill>
                  <a:srgbClr val="0000FF"/>
                </a:solidFill>
              </a:rPr>
              <a:t>kị</a:t>
            </a:r>
            <a:r>
              <a:rPr lang="en-US" altLang="en-US" sz="2800" b="1" dirty="0">
                <a:solidFill>
                  <a:srgbClr val="0000FF"/>
                </a:solidFill>
              </a:rPr>
              <a:t> </a:t>
            </a:r>
            <a:r>
              <a:rPr lang="en-US" altLang="en-US" sz="2800" b="1" dirty="0" err="1">
                <a:solidFill>
                  <a:srgbClr val="0000FF"/>
                </a:solidFill>
              </a:rPr>
              <a:t>sĩ</a:t>
            </a:r>
            <a:r>
              <a:rPr lang="en-US" altLang="en-US" sz="2800" b="1" dirty="0">
                <a:solidFill>
                  <a:srgbClr val="0000FF"/>
                </a:solidFill>
              </a:rPr>
              <a:t> </a:t>
            </a:r>
            <a:r>
              <a:rPr lang="en-US" altLang="en-US" sz="2800" b="1" dirty="0" err="1">
                <a:solidFill>
                  <a:srgbClr val="0000FF"/>
                </a:solidFill>
              </a:rPr>
              <a:t>đã</a:t>
            </a:r>
            <a:r>
              <a:rPr lang="en-US" altLang="en-US" sz="2800" b="1" dirty="0">
                <a:solidFill>
                  <a:srgbClr val="0000FF"/>
                </a:solidFill>
              </a:rPr>
              <a:t> </a:t>
            </a:r>
            <a:r>
              <a:rPr lang="en-US" altLang="en-US" sz="2800" b="1" dirty="0" err="1">
                <a:solidFill>
                  <a:srgbClr val="0000FF"/>
                </a:solidFill>
              </a:rPr>
              <a:t>phàn</a:t>
            </a:r>
            <a:r>
              <a:rPr lang="en-US" altLang="en-US" sz="2800" b="1" dirty="0">
                <a:solidFill>
                  <a:srgbClr val="0000FF"/>
                </a:solidFill>
              </a:rPr>
              <a:t> </a:t>
            </a:r>
            <a:r>
              <a:rPr lang="en-US" altLang="en-US" sz="2800" b="1" dirty="0" err="1">
                <a:solidFill>
                  <a:srgbClr val="0000FF"/>
                </a:solidFill>
              </a:rPr>
              <a:t>nàn</a:t>
            </a:r>
            <a:r>
              <a:rPr lang="en-US" altLang="en-US" sz="2800" b="1" dirty="0">
                <a:solidFill>
                  <a:srgbClr val="0000FF"/>
                </a:solidFill>
              </a:rPr>
              <a:t> </a:t>
            </a:r>
            <a:r>
              <a:rPr lang="en-US" altLang="en-US" sz="2800" b="1" dirty="0" err="1">
                <a:solidFill>
                  <a:srgbClr val="0000FF"/>
                </a:solidFill>
              </a:rPr>
              <a:t>với</a:t>
            </a:r>
            <a:r>
              <a:rPr lang="en-US" altLang="en-US" sz="2800" b="1" dirty="0">
                <a:solidFill>
                  <a:srgbClr val="0000FF"/>
                </a:solidFill>
              </a:rPr>
              <a:t> </a:t>
            </a:r>
            <a:r>
              <a:rPr lang="en-US" altLang="en-US" sz="2800" b="1" dirty="0" err="1">
                <a:solidFill>
                  <a:srgbClr val="0000FF"/>
                </a:solidFill>
              </a:rPr>
              <a:t>công</a:t>
            </a:r>
            <a:r>
              <a:rPr lang="en-US" altLang="en-US" sz="2800" b="1" dirty="0">
                <a:solidFill>
                  <a:srgbClr val="0000FF"/>
                </a:solidFill>
              </a:rPr>
              <a:t> </a:t>
            </a:r>
            <a:r>
              <a:rPr lang="en-US" altLang="en-US" sz="2800" b="1" dirty="0" err="1">
                <a:solidFill>
                  <a:srgbClr val="0000FF"/>
                </a:solidFill>
              </a:rPr>
              <a:t>chúa</a:t>
            </a:r>
            <a:r>
              <a:rPr lang="en-US" altLang="en-US" sz="2800" b="1" dirty="0">
                <a:solidFill>
                  <a:srgbClr val="0000FF"/>
                </a:solidFill>
              </a:rPr>
              <a:t> </a:t>
            </a:r>
            <a:r>
              <a:rPr lang="en-US" altLang="en-US" sz="2800" b="1" dirty="0" err="1">
                <a:solidFill>
                  <a:srgbClr val="0000FF"/>
                </a:solidFill>
              </a:rPr>
              <a:t>điều</a:t>
            </a:r>
            <a:r>
              <a:rPr lang="en-US" altLang="en-US" sz="2800" b="1" dirty="0">
                <a:solidFill>
                  <a:srgbClr val="0000FF"/>
                </a:solidFill>
              </a:rPr>
              <a:t> </a:t>
            </a:r>
            <a:r>
              <a:rPr lang="en-US" altLang="en-US" sz="2800" b="1" dirty="0" err="1">
                <a:solidFill>
                  <a:srgbClr val="0000FF"/>
                </a:solidFill>
              </a:rPr>
              <a:t>gì</a:t>
            </a:r>
            <a:r>
              <a:rPr lang="en-US" altLang="en-US" sz="2800" b="1" dirty="0">
                <a:solidFill>
                  <a:srgbClr val="0000FF"/>
                </a:solidFill>
              </a:rPr>
              <a:t>? </a:t>
            </a:r>
          </a:p>
        </p:txBody>
      </p:sp>
      <p:sp>
        <p:nvSpPr>
          <p:cNvPr id="11" name="Text Box 17"/>
          <p:cNvSpPr txBox="1">
            <a:spLocks noChangeArrowheads="1"/>
          </p:cNvSpPr>
          <p:nvPr/>
        </p:nvSpPr>
        <p:spPr bwMode="auto">
          <a:xfrm>
            <a:off x="219139" y="4217510"/>
            <a:ext cx="7533384" cy="954107"/>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2060"/>
                </a:solidFill>
              </a:rPr>
              <a:t> - Cu </a:t>
            </a:r>
            <a:r>
              <a:rPr lang="en-US" altLang="en-US" sz="2800" b="1" dirty="0" err="1">
                <a:solidFill>
                  <a:srgbClr val="002060"/>
                </a:solidFill>
              </a:rPr>
              <a:t>Đất</a:t>
            </a:r>
            <a:r>
              <a:rPr lang="en-US" altLang="en-US" sz="2800" b="1" dirty="0">
                <a:solidFill>
                  <a:srgbClr val="002060"/>
                </a:solidFill>
              </a:rPr>
              <a:t> </a:t>
            </a:r>
            <a:r>
              <a:rPr lang="en-US" altLang="en-US" sz="2800" b="1" dirty="0" err="1">
                <a:solidFill>
                  <a:srgbClr val="002060"/>
                </a:solidFill>
              </a:rPr>
              <a:t>thật</a:t>
            </a:r>
            <a:r>
              <a:rPr lang="en-US" altLang="en-US" sz="2800" b="1" dirty="0">
                <a:solidFill>
                  <a:srgbClr val="002060"/>
                </a:solidFill>
              </a:rPr>
              <a:t> </a:t>
            </a:r>
            <a:r>
              <a:rPr lang="en-US" altLang="en-US" sz="2800" b="1" dirty="0" err="1">
                <a:solidFill>
                  <a:srgbClr val="002060"/>
                </a:solidFill>
              </a:rPr>
              <a:t>đoảng</a:t>
            </a:r>
            <a:r>
              <a:rPr lang="en-US" altLang="en-US" sz="2800" b="1" dirty="0">
                <a:solidFill>
                  <a:srgbClr val="002060"/>
                </a:solidFill>
              </a:rPr>
              <a:t>. </a:t>
            </a:r>
            <a:r>
              <a:rPr lang="en-US" altLang="en-US" sz="2800" b="1" dirty="0" err="1">
                <a:solidFill>
                  <a:srgbClr val="002060"/>
                </a:solidFill>
              </a:rPr>
              <a:t>Mới</a:t>
            </a:r>
            <a:r>
              <a:rPr lang="en-US" altLang="en-US" sz="2800" b="1" dirty="0">
                <a:solidFill>
                  <a:srgbClr val="002060"/>
                </a:solidFill>
              </a:rPr>
              <a:t> </a:t>
            </a:r>
            <a:r>
              <a:rPr lang="en-US" altLang="en-US" sz="2800" b="1" dirty="0" err="1">
                <a:solidFill>
                  <a:srgbClr val="002060"/>
                </a:solidFill>
              </a:rPr>
              <a:t>chơi</a:t>
            </a:r>
            <a:r>
              <a:rPr lang="en-US" altLang="en-US" sz="2800" b="1" dirty="0">
                <a:solidFill>
                  <a:srgbClr val="002060"/>
                </a:solidFill>
              </a:rPr>
              <a:t> </a:t>
            </a:r>
            <a:r>
              <a:rPr lang="en-US" altLang="en-US" sz="2800" b="1" dirty="0" err="1">
                <a:solidFill>
                  <a:srgbClr val="002060"/>
                </a:solidFill>
              </a:rPr>
              <a:t>với</a:t>
            </a:r>
            <a:r>
              <a:rPr lang="en-US" altLang="en-US" sz="2800" b="1" dirty="0">
                <a:solidFill>
                  <a:srgbClr val="002060"/>
                </a:solidFill>
              </a:rPr>
              <a:t> </a:t>
            </a:r>
            <a:r>
              <a:rPr lang="en-US" altLang="en-US" sz="2800" b="1" dirty="0" err="1">
                <a:solidFill>
                  <a:srgbClr val="002060"/>
                </a:solidFill>
              </a:rPr>
              <a:t>nó</a:t>
            </a:r>
            <a:r>
              <a:rPr lang="en-US" altLang="en-US" sz="2800" b="1" dirty="0">
                <a:solidFill>
                  <a:srgbClr val="002060"/>
                </a:solidFill>
              </a:rPr>
              <a:t> </a:t>
            </a:r>
            <a:r>
              <a:rPr lang="en-US" altLang="en-US" sz="2800" b="1" dirty="0" err="1">
                <a:solidFill>
                  <a:srgbClr val="002060"/>
                </a:solidFill>
              </a:rPr>
              <a:t>một</a:t>
            </a:r>
            <a:r>
              <a:rPr lang="en-US" altLang="en-US" sz="2800" b="1" dirty="0">
                <a:solidFill>
                  <a:srgbClr val="002060"/>
                </a:solidFill>
              </a:rPr>
              <a:t> </a:t>
            </a:r>
            <a:r>
              <a:rPr lang="en-US" altLang="en-US" sz="2800" b="1" dirty="0" err="1">
                <a:solidFill>
                  <a:srgbClr val="002060"/>
                </a:solidFill>
              </a:rPr>
              <a:t>tí</a:t>
            </a:r>
            <a:r>
              <a:rPr lang="en-US" altLang="en-US" sz="2800" b="1" dirty="0">
                <a:solidFill>
                  <a:srgbClr val="002060"/>
                </a:solidFill>
              </a:rPr>
              <a:t> </a:t>
            </a:r>
            <a:r>
              <a:rPr lang="en-US" altLang="en-US" sz="2800" b="1" dirty="0" err="1">
                <a:solidFill>
                  <a:srgbClr val="002060"/>
                </a:solidFill>
              </a:rPr>
              <a:t>mà</a:t>
            </a:r>
            <a:r>
              <a:rPr lang="en-US" altLang="en-US" sz="2800" b="1" dirty="0">
                <a:solidFill>
                  <a:srgbClr val="002060"/>
                </a:solidFill>
              </a:rPr>
              <a:t> </a:t>
            </a:r>
            <a:r>
              <a:rPr lang="en-US" altLang="en-US" sz="2800" b="1" dirty="0" err="1">
                <a:solidFill>
                  <a:srgbClr val="002060"/>
                </a:solidFill>
              </a:rPr>
              <a:t>chúng</a:t>
            </a:r>
            <a:r>
              <a:rPr lang="en-US" altLang="en-US" sz="2800" b="1" dirty="0">
                <a:solidFill>
                  <a:srgbClr val="002060"/>
                </a:solidFill>
              </a:rPr>
              <a:t> </a:t>
            </a:r>
            <a:r>
              <a:rPr lang="en-US" altLang="en-US" sz="2800" b="1" dirty="0" err="1">
                <a:solidFill>
                  <a:srgbClr val="002060"/>
                </a:solidFill>
              </a:rPr>
              <a:t>mình</a:t>
            </a:r>
            <a:r>
              <a:rPr lang="en-US" altLang="en-US" sz="2800" b="1" dirty="0">
                <a:solidFill>
                  <a:srgbClr val="002060"/>
                </a:solidFill>
              </a:rPr>
              <a:t> </a:t>
            </a:r>
            <a:r>
              <a:rPr lang="en-US" altLang="en-US" sz="2800" b="1" dirty="0" err="1">
                <a:solidFill>
                  <a:srgbClr val="002060"/>
                </a:solidFill>
              </a:rPr>
              <a:t>đã</a:t>
            </a:r>
            <a:r>
              <a:rPr lang="en-US" altLang="en-US" sz="2800" b="1" dirty="0">
                <a:solidFill>
                  <a:srgbClr val="002060"/>
                </a:solidFill>
              </a:rPr>
              <a:t> </a:t>
            </a:r>
            <a:r>
              <a:rPr lang="en-US" altLang="en-US" sz="2800" b="1" dirty="0" err="1">
                <a:solidFill>
                  <a:srgbClr val="002060"/>
                </a:solidFill>
              </a:rPr>
              <a:t>bẩn</a:t>
            </a:r>
            <a:r>
              <a:rPr lang="en-US" altLang="en-US" sz="2800" b="1" dirty="0">
                <a:solidFill>
                  <a:srgbClr val="002060"/>
                </a:solidFill>
              </a:rPr>
              <a:t> </a:t>
            </a:r>
            <a:r>
              <a:rPr lang="en-US" altLang="en-US" sz="2800" b="1" dirty="0" err="1">
                <a:solidFill>
                  <a:srgbClr val="002060"/>
                </a:solidFill>
              </a:rPr>
              <a:t>hết</a:t>
            </a:r>
            <a:r>
              <a:rPr lang="en-US" altLang="en-US" sz="2800" b="1" dirty="0">
                <a:solidFill>
                  <a:srgbClr val="002060"/>
                </a:solidFill>
              </a:rPr>
              <a:t> </a:t>
            </a:r>
            <a:r>
              <a:rPr lang="en-US" altLang="en-US" sz="2800" b="1" dirty="0" err="1">
                <a:solidFill>
                  <a:srgbClr val="002060"/>
                </a:solidFill>
              </a:rPr>
              <a:t>quần</a:t>
            </a:r>
            <a:r>
              <a:rPr lang="en-US" altLang="en-US" sz="2800" b="1" dirty="0">
                <a:solidFill>
                  <a:srgbClr val="002060"/>
                </a:solidFill>
              </a:rPr>
              <a:t> </a:t>
            </a:r>
            <a:r>
              <a:rPr lang="en-US" altLang="en-US" sz="2800" b="1" dirty="0" err="1">
                <a:solidFill>
                  <a:srgbClr val="002060"/>
                </a:solidFill>
              </a:rPr>
              <a:t>áo</a:t>
            </a:r>
            <a:r>
              <a:rPr lang="en-US" altLang="en-US" sz="2800" b="1" dirty="0">
                <a:solidFill>
                  <a:srgbClr val="002060"/>
                </a:solidFill>
              </a:rPr>
              <a:t> </a:t>
            </a:r>
            <a:r>
              <a:rPr lang="en-US" altLang="en-US" sz="2800" b="1" dirty="0" err="1">
                <a:solidFill>
                  <a:srgbClr val="002060"/>
                </a:solidFill>
              </a:rPr>
              <a:t>đẹp</a:t>
            </a:r>
            <a:r>
              <a:rPr lang="en-US" altLang="en-US" sz="2800" b="1" dirty="0">
                <a:solidFill>
                  <a:srgbClr val="002060"/>
                </a:solidFill>
              </a:rPr>
              <a:t>.</a:t>
            </a:r>
          </a:p>
        </p:txBody>
      </p:sp>
      <p:pic>
        <p:nvPicPr>
          <p:cNvPr id="7" name="图片 4">
            <a:extLst>
              <a:ext uri="{FF2B5EF4-FFF2-40B4-BE49-F238E27FC236}">
                <a16:creationId xmlns:a16="http://schemas.microsoft.com/office/drawing/2014/main" xmlns="" id="{295843F3-4ABD-47AB-97AC-04A5A5763858}"/>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131" y="4771486"/>
            <a:ext cx="11712633" cy="1945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descr="E:\NĂM HỌC 2022-2023\z3944285856869_52c0cd61dfa1ffa5270821a48ba55137.jpg"/>
          <p:cNvPicPr>
            <a:picLocks noChangeAspect="1" noChangeArrowheads="1"/>
          </p:cNvPicPr>
          <p:nvPr/>
        </p:nvPicPr>
        <p:blipFill>
          <a:blip r:embed="rId3"/>
          <a:srcRect/>
          <a:stretch>
            <a:fillRect/>
          </a:stretch>
        </p:blipFill>
        <p:spPr bwMode="auto">
          <a:xfrm>
            <a:off x="7552690" y="213360"/>
            <a:ext cx="4127500" cy="6141720"/>
          </a:xfrm>
          <a:prstGeom prst="rect">
            <a:avLst/>
          </a:prstGeom>
          <a:noFill/>
        </p:spPr>
      </p:pic>
    </p:spTree>
    <p:extLst>
      <p:ext uri="{BB962C8B-B14F-4D97-AF65-F5344CB8AC3E}">
        <p14:creationId xmlns:p14="http://schemas.microsoft.com/office/powerpoint/2010/main" xmlns="" val="32992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4530724" y="271728"/>
            <a:ext cx="3130551" cy="58420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200" b="1" dirty="0" err="1">
                <a:solidFill>
                  <a:srgbClr val="FF0000"/>
                </a:solidFill>
                <a:cs typeface="Times New Roman" pitchFamily="18" charset="0"/>
              </a:rPr>
              <a:t>Đọc</a:t>
            </a:r>
            <a:r>
              <a:rPr lang="en-US" altLang="vi-VN" sz="3200" b="1" dirty="0">
                <a:solidFill>
                  <a:srgbClr val="FF0000"/>
                </a:solidFill>
                <a:cs typeface="Times New Roman" pitchFamily="18" charset="0"/>
              </a:rPr>
              <a:t> </a:t>
            </a:r>
            <a:r>
              <a:rPr lang="en-US" altLang="vi-VN" sz="3200" b="1" dirty="0" err="1">
                <a:solidFill>
                  <a:srgbClr val="FF0000"/>
                </a:solidFill>
                <a:cs typeface="Times New Roman" pitchFamily="18" charset="0"/>
              </a:rPr>
              <a:t>đoạn</a:t>
            </a:r>
            <a:r>
              <a:rPr lang="en-US" altLang="vi-VN" sz="3200" b="1" dirty="0">
                <a:solidFill>
                  <a:srgbClr val="FF0000"/>
                </a:solidFill>
                <a:cs typeface="Times New Roman" pitchFamily="18" charset="0"/>
              </a:rPr>
              <a:t> 3</a:t>
            </a:r>
            <a:r>
              <a:rPr lang="en-US" altLang="vi-VN" sz="2400" b="1" dirty="0">
                <a:solidFill>
                  <a:srgbClr val="FF0000"/>
                </a:solidFill>
                <a:cs typeface="Times New Roman" pitchFamily="18" charset="0"/>
              </a:rPr>
              <a:t>                                              </a:t>
            </a:r>
          </a:p>
        </p:txBody>
      </p:sp>
      <p:sp>
        <p:nvSpPr>
          <p:cNvPr id="9" name="Text Box 17"/>
          <p:cNvSpPr txBox="1">
            <a:spLocks noChangeArrowheads="1"/>
          </p:cNvSpPr>
          <p:nvPr/>
        </p:nvSpPr>
        <p:spPr bwMode="auto">
          <a:xfrm>
            <a:off x="2390064" y="1607398"/>
            <a:ext cx="8715375" cy="52322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FF"/>
                </a:solidFill>
              </a:rPr>
              <a:t> </a:t>
            </a:r>
            <a:r>
              <a:rPr lang="en-US" altLang="en-US" sz="2800" b="1" dirty="0">
                <a:solidFill>
                  <a:srgbClr val="002060"/>
                </a:solidFill>
              </a:rPr>
              <a:t> </a:t>
            </a:r>
          </a:p>
        </p:txBody>
      </p:sp>
      <p:sp>
        <p:nvSpPr>
          <p:cNvPr id="10" name="Text Box 17"/>
          <p:cNvSpPr txBox="1">
            <a:spLocks noChangeArrowheads="1"/>
          </p:cNvSpPr>
          <p:nvPr/>
        </p:nvSpPr>
        <p:spPr bwMode="auto">
          <a:xfrm>
            <a:off x="734098" y="970053"/>
            <a:ext cx="11784098"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dirty="0">
                <a:solidFill>
                  <a:srgbClr val="0000FF"/>
                </a:solidFill>
              </a:rPr>
              <a:t>2.  </a:t>
            </a:r>
            <a:r>
              <a:rPr lang="en-US" sz="2800" b="1" dirty="0" err="1">
                <a:solidFill>
                  <a:srgbClr val="0000FF"/>
                </a:solidFill>
              </a:rPr>
              <a:t>Chú</a:t>
            </a:r>
            <a:r>
              <a:rPr lang="en-US" sz="2800" b="1" dirty="0">
                <a:solidFill>
                  <a:srgbClr val="0000FF"/>
                </a:solidFill>
              </a:rPr>
              <a:t> </a:t>
            </a:r>
            <a:r>
              <a:rPr lang="en-US" sz="2800" b="1" dirty="0" err="1">
                <a:solidFill>
                  <a:srgbClr val="0000FF"/>
                </a:solidFill>
              </a:rPr>
              <a:t>bé</a:t>
            </a:r>
            <a:r>
              <a:rPr lang="en-US" sz="2800" b="1" dirty="0">
                <a:solidFill>
                  <a:srgbClr val="0000FF"/>
                </a:solidFill>
              </a:rPr>
              <a:t> </a:t>
            </a:r>
            <a:r>
              <a:rPr lang="en-US" sz="2800" b="1" dirty="0" err="1">
                <a:solidFill>
                  <a:srgbClr val="0000FF"/>
                </a:solidFill>
              </a:rPr>
              <a:t>Đất</a:t>
            </a:r>
            <a:r>
              <a:rPr lang="en-US" sz="2800" b="1" dirty="0">
                <a:solidFill>
                  <a:srgbClr val="0000FF"/>
                </a:solidFill>
              </a:rPr>
              <a:t> </a:t>
            </a:r>
            <a:r>
              <a:rPr lang="en-US" sz="2800" b="1" dirty="0" err="1">
                <a:solidFill>
                  <a:srgbClr val="0000FF"/>
                </a:solidFill>
              </a:rPr>
              <a:t>đi</a:t>
            </a:r>
            <a:r>
              <a:rPr lang="en-US" sz="2800" b="1" dirty="0">
                <a:solidFill>
                  <a:srgbClr val="0000FF"/>
                </a:solidFill>
              </a:rPr>
              <a:t> </a:t>
            </a:r>
            <a:r>
              <a:rPr lang="en-US" sz="2800" b="1" dirty="0" err="1">
                <a:solidFill>
                  <a:srgbClr val="0000FF"/>
                </a:solidFill>
              </a:rPr>
              <a:t>đâu</a:t>
            </a:r>
            <a:r>
              <a:rPr lang="en-US" sz="2800" b="1" dirty="0">
                <a:solidFill>
                  <a:srgbClr val="0000FF"/>
                </a:solidFill>
              </a:rPr>
              <a:t> </a:t>
            </a:r>
            <a:r>
              <a:rPr lang="en-US" sz="2800" b="1" dirty="0" err="1">
                <a:solidFill>
                  <a:srgbClr val="0000FF"/>
                </a:solidFill>
              </a:rPr>
              <a:t>và</a:t>
            </a:r>
            <a:r>
              <a:rPr lang="en-US" sz="2800" b="1" dirty="0">
                <a:solidFill>
                  <a:srgbClr val="0000FF"/>
                </a:solidFill>
              </a:rPr>
              <a:t> </a:t>
            </a:r>
            <a:r>
              <a:rPr lang="en-US" sz="2800" b="1" dirty="0" err="1">
                <a:solidFill>
                  <a:srgbClr val="0000FF"/>
                </a:solidFill>
              </a:rPr>
              <a:t>gặp</a:t>
            </a:r>
            <a:r>
              <a:rPr lang="en-US" sz="2800" b="1" dirty="0">
                <a:solidFill>
                  <a:srgbClr val="0000FF"/>
                </a:solidFill>
              </a:rPr>
              <a:t> </a:t>
            </a:r>
            <a:r>
              <a:rPr lang="en-US" sz="2800" b="1" dirty="0" err="1">
                <a:solidFill>
                  <a:srgbClr val="0000FF"/>
                </a:solidFill>
              </a:rPr>
              <a:t>chuyện</a:t>
            </a:r>
            <a:r>
              <a:rPr lang="en-US" sz="2800" b="1" dirty="0">
                <a:solidFill>
                  <a:srgbClr val="0000FF"/>
                </a:solidFill>
              </a:rPr>
              <a:t> </a:t>
            </a:r>
            <a:r>
              <a:rPr lang="en-US" sz="2800" b="1" dirty="0" err="1">
                <a:solidFill>
                  <a:srgbClr val="0000FF"/>
                </a:solidFill>
              </a:rPr>
              <a:t>gì</a:t>
            </a:r>
            <a:r>
              <a:rPr lang="en-US" sz="2800" b="1" dirty="0">
                <a:solidFill>
                  <a:srgbClr val="0000FF"/>
                </a:solidFill>
              </a:rPr>
              <a:t>?</a:t>
            </a:r>
          </a:p>
        </p:txBody>
      </p:sp>
      <p:sp>
        <p:nvSpPr>
          <p:cNvPr id="11" name="Text Box 17"/>
          <p:cNvSpPr txBox="1">
            <a:spLocks noChangeArrowheads="1"/>
          </p:cNvSpPr>
          <p:nvPr/>
        </p:nvSpPr>
        <p:spPr bwMode="auto">
          <a:xfrm>
            <a:off x="626582" y="1857875"/>
            <a:ext cx="11284772" cy="1815882"/>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bé</a:t>
            </a:r>
            <a:r>
              <a:rPr lang="en-US" sz="2800" b="1" dirty="0">
                <a:cs typeface="Arial" charset="0"/>
              </a:rPr>
              <a:t> </a:t>
            </a:r>
            <a:r>
              <a:rPr lang="en-US" sz="2800" b="1" dirty="0" err="1">
                <a:cs typeface="Arial" charset="0"/>
              </a:rPr>
              <a:t>Đất</a:t>
            </a:r>
            <a:r>
              <a:rPr lang="en-US" sz="2800" b="1" dirty="0">
                <a:cs typeface="Arial" charset="0"/>
              </a:rPr>
              <a:t> </a:t>
            </a:r>
            <a:r>
              <a:rPr lang="en-US" sz="2800" b="1" dirty="0" err="1">
                <a:cs typeface="Arial" charset="0"/>
              </a:rPr>
              <a:t>đi</a:t>
            </a:r>
            <a:r>
              <a:rPr lang="en-US" sz="2800" b="1" dirty="0">
                <a:cs typeface="Arial" charset="0"/>
              </a:rPr>
              <a:t> </a:t>
            </a:r>
            <a:r>
              <a:rPr lang="en-US" sz="2800" b="1" dirty="0" err="1">
                <a:cs typeface="Arial" charset="0"/>
              </a:rPr>
              <a:t>ra</a:t>
            </a:r>
            <a:r>
              <a:rPr lang="en-US" sz="2800" b="1" dirty="0">
                <a:cs typeface="Arial" charset="0"/>
              </a:rPr>
              <a:t> </a:t>
            </a:r>
            <a:r>
              <a:rPr lang="en-US" sz="2800" b="1" dirty="0" err="1">
                <a:cs typeface="Arial" charset="0"/>
              </a:rPr>
              <a:t>cánh</a:t>
            </a:r>
            <a:r>
              <a:rPr lang="en-US" sz="2800" b="1" dirty="0">
                <a:cs typeface="Arial" charset="0"/>
              </a:rPr>
              <a:t> </a:t>
            </a:r>
            <a:r>
              <a:rPr lang="en-US" sz="2800" b="1" dirty="0" err="1">
                <a:cs typeface="Arial" charset="0"/>
              </a:rPr>
              <a:t>đồng</a:t>
            </a:r>
            <a:r>
              <a:rPr lang="en-US" sz="2800" b="1" dirty="0">
                <a:cs typeface="Arial" charset="0"/>
              </a:rPr>
              <a:t>. </a:t>
            </a:r>
            <a:r>
              <a:rPr lang="en-US" sz="2800" b="1" dirty="0" err="1">
                <a:cs typeface="Arial" charset="0"/>
              </a:rPr>
              <a:t>Mới</a:t>
            </a:r>
            <a:r>
              <a:rPr lang="en-US" sz="2800" b="1" dirty="0">
                <a:cs typeface="Arial" charset="0"/>
              </a:rPr>
              <a:t> </a:t>
            </a:r>
            <a:r>
              <a:rPr lang="en-US" sz="2800" b="1" dirty="0" err="1">
                <a:cs typeface="Arial" charset="0"/>
              </a:rPr>
              <a:t>đến</a:t>
            </a:r>
            <a:r>
              <a:rPr lang="en-US" sz="2800" b="1" dirty="0">
                <a:cs typeface="Arial" charset="0"/>
              </a:rPr>
              <a:t> </a:t>
            </a:r>
            <a:r>
              <a:rPr lang="en-US" sz="2800" b="1" dirty="0" err="1">
                <a:cs typeface="Arial" charset="0"/>
              </a:rPr>
              <a:t>chái</a:t>
            </a:r>
            <a:r>
              <a:rPr lang="en-US" sz="2800" b="1" dirty="0">
                <a:cs typeface="Arial" charset="0"/>
              </a:rPr>
              <a:t> </a:t>
            </a:r>
            <a:r>
              <a:rPr lang="en-US" sz="2800" b="1" dirty="0" err="1">
                <a:cs typeface="Arial" charset="0"/>
              </a:rPr>
              <a:t>bếp</a:t>
            </a:r>
            <a:r>
              <a:rPr lang="en-US" sz="2800" b="1" dirty="0">
                <a:cs typeface="Arial" charset="0"/>
              </a:rPr>
              <a:t>, </a:t>
            </a:r>
            <a:r>
              <a:rPr lang="en-US" sz="2800" b="1" dirty="0" err="1">
                <a:cs typeface="Arial" charset="0"/>
              </a:rPr>
              <a:t>gặp</a:t>
            </a:r>
            <a:r>
              <a:rPr lang="en-US" sz="2800" b="1" dirty="0">
                <a:cs typeface="Arial" charset="0"/>
              </a:rPr>
              <a:t> </a:t>
            </a:r>
            <a:r>
              <a:rPr lang="en-US" sz="2800" b="1" dirty="0" err="1">
                <a:cs typeface="Arial" charset="0"/>
              </a:rPr>
              <a:t>trời</a:t>
            </a:r>
            <a:r>
              <a:rPr lang="en-US" sz="2800" b="1" dirty="0">
                <a:cs typeface="Arial" charset="0"/>
              </a:rPr>
              <a:t> </a:t>
            </a:r>
            <a:r>
              <a:rPr lang="en-US" sz="2800" b="1" dirty="0" err="1">
                <a:cs typeface="Arial" charset="0"/>
              </a:rPr>
              <a:t>mưa</a:t>
            </a: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ngấm</a:t>
            </a:r>
            <a:r>
              <a:rPr lang="en-US" sz="2800" b="1" dirty="0">
                <a:cs typeface="Arial" charset="0"/>
              </a:rPr>
              <a:t> </a:t>
            </a:r>
            <a:r>
              <a:rPr lang="en-US" sz="2800" b="1" dirty="0" err="1">
                <a:cs typeface="Arial" charset="0"/>
              </a:rPr>
              <a:t>nước</a:t>
            </a:r>
            <a:r>
              <a:rPr lang="en-US" sz="2800" b="1" dirty="0">
                <a:cs typeface="Arial" charset="0"/>
              </a:rPr>
              <a:t> </a:t>
            </a:r>
            <a:r>
              <a:rPr lang="en-US" sz="2800" b="1" dirty="0" err="1">
                <a:cs typeface="Arial" charset="0"/>
              </a:rPr>
              <a:t>và</a:t>
            </a:r>
            <a:r>
              <a:rPr lang="en-US" sz="2800" b="1" dirty="0">
                <a:cs typeface="Arial" charset="0"/>
              </a:rPr>
              <a:t> </a:t>
            </a:r>
            <a:r>
              <a:rPr lang="en-US" sz="2800" b="1" dirty="0" err="1">
                <a:cs typeface="Arial" charset="0"/>
              </a:rPr>
              <a:t>bị</a:t>
            </a:r>
            <a:r>
              <a:rPr lang="en-US" sz="2800" b="1" dirty="0">
                <a:cs typeface="Arial" charset="0"/>
              </a:rPr>
              <a:t> </a:t>
            </a:r>
            <a:r>
              <a:rPr lang="en-US" sz="2800" b="1" dirty="0" err="1">
                <a:cs typeface="Arial" charset="0"/>
              </a:rPr>
              <a:t>rét</a:t>
            </a:r>
            <a:r>
              <a:rPr lang="en-US" sz="2800" b="1" dirty="0">
                <a:cs typeface="Arial" charset="0"/>
              </a:rPr>
              <a:t>. </a:t>
            </a:r>
            <a:r>
              <a:rPr lang="en-US" sz="2800" b="1" dirty="0" err="1" smtClean="0">
                <a:cs typeface="Arial" charset="0"/>
              </a:rPr>
              <a:t>Chú</a:t>
            </a:r>
            <a:r>
              <a:rPr lang="en-US" sz="2800" b="1" dirty="0" smtClean="0">
                <a:cs typeface="Arial" charset="0"/>
              </a:rPr>
              <a:t> </a:t>
            </a:r>
            <a:r>
              <a:rPr lang="en-US" sz="2800" b="1" dirty="0" err="1" smtClean="0">
                <a:cs typeface="Arial" charset="0"/>
              </a:rPr>
              <a:t>bèn</a:t>
            </a:r>
            <a:r>
              <a:rPr lang="en-US" sz="2800" b="1" dirty="0" smtClean="0">
                <a:cs typeface="Arial" charset="0"/>
              </a:rPr>
              <a:t> </a:t>
            </a:r>
            <a:r>
              <a:rPr lang="en-US" sz="2800" b="1" dirty="0" err="1" smtClean="0">
                <a:cs typeface="Arial" charset="0"/>
              </a:rPr>
              <a:t>chui</a:t>
            </a:r>
            <a:r>
              <a:rPr lang="en-US" sz="2800" b="1" dirty="0" smtClean="0">
                <a:cs typeface="Arial" charset="0"/>
              </a:rPr>
              <a:t> </a:t>
            </a:r>
            <a:r>
              <a:rPr lang="en-US" sz="2800" b="1" dirty="0" err="1" smtClean="0">
                <a:cs typeface="Arial" charset="0"/>
              </a:rPr>
              <a:t>vào</a:t>
            </a:r>
            <a:r>
              <a:rPr lang="en-US" sz="2800" b="1" dirty="0" smtClean="0">
                <a:cs typeface="Arial" charset="0"/>
              </a:rPr>
              <a:t> </a:t>
            </a:r>
            <a:r>
              <a:rPr lang="en-US" sz="2800" b="1" dirty="0" err="1" smtClean="0">
                <a:cs typeface="Arial" charset="0"/>
              </a:rPr>
              <a:t>bếp</a:t>
            </a:r>
            <a:r>
              <a:rPr lang="en-US" sz="2800" b="1" dirty="0" smtClean="0">
                <a:cs typeface="Arial" charset="0"/>
              </a:rPr>
              <a:t> </a:t>
            </a:r>
            <a:r>
              <a:rPr lang="en-US" sz="2800" b="1" dirty="0" err="1" smtClean="0">
                <a:cs typeface="Arial" charset="0"/>
              </a:rPr>
              <a:t>sưởi</a:t>
            </a:r>
            <a:r>
              <a:rPr lang="en-US" sz="2800" b="1" dirty="0" smtClean="0">
                <a:cs typeface="Arial" charset="0"/>
              </a:rPr>
              <a:t> </a:t>
            </a:r>
            <a:r>
              <a:rPr lang="en-US" sz="2800" b="1" dirty="0" err="1" smtClean="0">
                <a:cs typeface="Arial" charset="0"/>
              </a:rPr>
              <a:t>ấm</a:t>
            </a:r>
            <a:r>
              <a:rPr lang="en-US" sz="2800" b="1" dirty="0" smtClean="0">
                <a:cs typeface="Arial" charset="0"/>
              </a:rPr>
              <a:t>. </a:t>
            </a:r>
            <a:r>
              <a:rPr lang="en-US" sz="2800" b="1" dirty="0" err="1" smtClean="0">
                <a:cs typeface="Arial" charset="0"/>
              </a:rPr>
              <a:t>Lúc</a:t>
            </a:r>
            <a:r>
              <a:rPr lang="en-US" sz="2800" b="1" dirty="0" smtClean="0">
                <a:cs typeface="Arial" charset="0"/>
              </a:rPr>
              <a:t> </a:t>
            </a:r>
            <a:r>
              <a:rPr lang="en-US" sz="2800" b="1" dirty="0" err="1">
                <a:cs typeface="Arial" charset="0"/>
              </a:rPr>
              <a:t>đầu</a:t>
            </a:r>
            <a:r>
              <a:rPr lang="en-US" sz="2800" b="1" dirty="0">
                <a:cs typeface="Arial" charset="0"/>
              </a:rPr>
              <a:t> </a:t>
            </a:r>
            <a:r>
              <a:rPr lang="en-US" sz="2800" b="1" dirty="0" err="1">
                <a:cs typeface="Arial" charset="0"/>
              </a:rPr>
              <a:t>thấy</a:t>
            </a:r>
            <a:r>
              <a:rPr lang="en-US" sz="2800" b="1" dirty="0">
                <a:cs typeface="Arial" charset="0"/>
              </a:rPr>
              <a:t> </a:t>
            </a:r>
            <a:r>
              <a:rPr lang="en-US" sz="2800" b="1" dirty="0" err="1">
                <a:cs typeface="Arial" charset="0"/>
              </a:rPr>
              <a:t>khoan</a:t>
            </a:r>
            <a:r>
              <a:rPr lang="en-US" sz="2800" b="1" dirty="0">
                <a:cs typeface="Arial" charset="0"/>
              </a:rPr>
              <a:t> </a:t>
            </a:r>
            <a:r>
              <a:rPr lang="en-US" sz="2800" b="1" dirty="0" err="1">
                <a:cs typeface="Arial" charset="0"/>
              </a:rPr>
              <a:t>khoái</a:t>
            </a:r>
            <a:r>
              <a:rPr lang="en-US" sz="2800" b="1" dirty="0">
                <a:cs typeface="Arial" charset="0"/>
              </a:rPr>
              <a:t>, </a:t>
            </a:r>
            <a:r>
              <a:rPr lang="en-US" sz="2800" b="1" dirty="0" err="1">
                <a:cs typeface="Arial" charset="0"/>
              </a:rPr>
              <a:t>lúc</a:t>
            </a:r>
            <a:r>
              <a:rPr lang="en-US" sz="2800" b="1" dirty="0">
                <a:cs typeface="Arial" charset="0"/>
              </a:rPr>
              <a:t> </a:t>
            </a:r>
            <a:r>
              <a:rPr lang="en-US" sz="2800" b="1" dirty="0" err="1">
                <a:cs typeface="Arial" charset="0"/>
              </a:rPr>
              <a:t>sau</a:t>
            </a:r>
            <a:r>
              <a:rPr lang="en-US" sz="2800" b="1" dirty="0">
                <a:cs typeface="Arial" charset="0"/>
              </a:rPr>
              <a:t> </a:t>
            </a:r>
            <a:r>
              <a:rPr lang="en-US" sz="2800" b="1" dirty="0" err="1">
                <a:cs typeface="Arial" charset="0"/>
              </a:rPr>
              <a:t>thấy</a:t>
            </a:r>
            <a:r>
              <a:rPr lang="en-US" sz="2800" b="1" dirty="0">
                <a:cs typeface="Arial" charset="0"/>
              </a:rPr>
              <a:t> </a:t>
            </a:r>
            <a:r>
              <a:rPr lang="en-US" sz="2800" b="1" dirty="0" err="1">
                <a:cs typeface="Arial" charset="0"/>
              </a:rPr>
              <a:t>nóng</a:t>
            </a:r>
            <a:r>
              <a:rPr lang="en-US" sz="2800" b="1" dirty="0">
                <a:cs typeface="Arial" charset="0"/>
              </a:rPr>
              <a:t> </a:t>
            </a:r>
            <a:r>
              <a:rPr lang="en-US" sz="2800" b="1" dirty="0" err="1">
                <a:cs typeface="Arial" charset="0"/>
              </a:rPr>
              <a:t>rát</a:t>
            </a:r>
            <a:r>
              <a:rPr lang="en-US" sz="2800" b="1" dirty="0">
                <a:cs typeface="Arial" charset="0"/>
              </a:rPr>
              <a:t> </a:t>
            </a:r>
            <a:r>
              <a:rPr lang="en-US" sz="2800" b="1" dirty="0" err="1">
                <a:cs typeface="Arial" charset="0"/>
              </a:rPr>
              <a:t>cả</a:t>
            </a:r>
            <a:r>
              <a:rPr lang="en-US" sz="2800" b="1" dirty="0">
                <a:cs typeface="Arial" charset="0"/>
              </a:rPr>
              <a:t> </a:t>
            </a:r>
            <a:r>
              <a:rPr lang="en-US" sz="2800" b="1" dirty="0" err="1">
                <a:cs typeface="Arial" charset="0"/>
              </a:rPr>
              <a:t>chân</a:t>
            </a:r>
            <a:r>
              <a:rPr lang="en-US" sz="2800" b="1" dirty="0">
                <a:cs typeface="Arial" charset="0"/>
              </a:rPr>
              <a:t> </a:t>
            </a:r>
            <a:r>
              <a:rPr lang="en-US" sz="2800" b="1" dirty="0" err="1">
                <a:cs typeface="Arial" charset="0"/>
              </a:rPr>
              <a:t>tay</a:t>
            </a:r>
            <a:r>
              <a:rPr lang="en-US" sz="2800" b="1" dirty="0">
                <a:cs typeface="Arial" charset="0"/>
              </a:rPr>
              <a:t> </a:t>
            </a:r>
            <a:r>
              <a:rPr lang="en-US" sz="2800" b="1" dirty="0" err="1">
                <a:cs typeface="Arial" charset="0"/>
              </a:rPr>
              <a:t>khiến</a:t>
            </a:r>
            <a:r>
              <a:rPr lang="en-US" sz="2800" b="1" dirty="0">
                <a:cs typeface="Arial" charset="0"/>
              </a:rPr>
              <a:t> </a:t>
            </a:r>
            <a:r>
              <a:rPr lang="en-US" sz="2800" b="1" dirty="0" err="1">
                <a:cs typeface="Arial" charset="0"/>
              </a:rPr>
              <a:t>chú</a:t>
            </a:r>
            <a:r>
              <a:rPr lang="en-US" sz="2800" b="1" dirty="0">
                <a:cs typeface="Arial" charset="0"/>
              </a:rPr>
              <a:t> ta </a:t>
            </a:r>
            <a:r>
              <a:rPr lang="en-US" sz="2800" b="1" dirty="0" err="1">
                <a:cs typeface="Arial" charset="0"/>
              </a:rPr>
              <a:t>lùi</a:t>
            </a:r>
            <a:r>
              <a:rPr lang="en-US" sz="2800" b="1" dirty="0">
                <a:cs typeface="Arial" charset="0"/>
              </a:rPr>
              <a:t> </a:t>
            </a:r>
            <a:r>
              <a:rPr lang="en-US" sz="2800" b="1" dirty="0" err="1">
                <a:cs typeface="Arial" charset="0"/>
              </a:rPr>
              <a:t>lại</a:t>
            </a:r>
            <a:r>
              <a:rPr lang="en-US" sz="2800" b="1" dirty="0">
                <a:cs typeface="Arial" charset="0"/>
              </a:rPr>
              <a:t>. </a:t>
            </a:r>
            <a:r>
              <a:rPr lang="en-US" sz="2800" b="1" dirty="0" err="1">
                <a:cs typeface="Arial" charset="0"/>
              </a:rPr>
              <a:t>Rồi</a:t>
            </a: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gặp</a:t>
            </a:r>
            <a:r>
              <a:rPr lang="en-US" sz="2800" b="1" dirty="0">
                <a:cs typeface="Arial" charset="0"/>
              </a:rPr>
              <a:t> </a:t>
            </a:r>
            <a:r>
              <a:rPr lang="en-US" sz="2800" b="1" dirty="0" err="1">
                <a:cs typeface="Arial" charset="0"/>
              </a:rPr>
              <a:t>ông</a:t>
            </a:r>
            <a:r>
              <a:rPr lang="en-US" sz="2800" b="1" dirty="0">
                <a:cs typeface="Arial" charset="0"/>
              </a:rPr>
              <a:t> </a:t>
            </a:r>
            <a:r>
              <a:rPr lang="en-US" sz="2800" b="1" dirty="0" err="1">
                <a:cs typeface="Arial" charset="0"/>
              </a:rPr>
              <a:t>Hòn</a:t>
            </a:r>
            <a:r>
              <a:rPr lang="en-US" sz="2800" b="1" dirty="0">
                <a:cs typeface="Arial" charset="0"/>
              </a:rPr>
              <a:t> </a:t>
            </a:r>
            <a:r>
              <a:rPr lang="en-US" sz="2800" b="1" dirty="0" err="1">
                <a:cs typeface="Arial" charset="0"/>
              </a:rPr>
              <a:t>Rấm</a:t>
            </a:r>
            <a:r>
              <a:rPr lang="en-US" sz="2800" b="1" dirty="0">
                <a:cs typeface="Arial" charset="0"/>
              </a:rPr>
              <a:t>.</a:t>
            </a:r>
          </a:p>
        </p:txBody>
      </p:sp>
      <p:sp>
        <p:nvSpPr>
          <p:cNvPr id="13" name="Text Box 16"/>
          <p:cNvSpPr txBox="1">
            <a:spLocks noChangeArrowheads="1"/>
          </p:cNvSpPr>
          <p:nvPr/>
        </p:nvSpPr>
        <p:spPr bwMode="auto">
          <a:xfrm>
            <a:off x="463129" y="3753244"/>
            <a:ext cx="11384637"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dirty="0">
                <a:solidFill>
                  <a:srgbClr val="000066"/>
                </a:solidFill>
              </a:rPr>
              <a:t>  </a:t>
            </a:r>
            <a:r>
              <a:rPr lang="en-US" altLang="en-US" sz="2800" b="1" dirty="0">
                <a:solidFill>
                  <a:srgbClr val="0000FF"/>
                </a:solidFill>
                <a:cs typeface="Times New Roman" pitchFamily="18" charset="0"/>
              </a:rPr>
              <a:t>3.</a:t>
            </a:r>
            <a:r>
              <a:rPr lang="en-US" altLang="vi-VN" sz="2800" b="1" dirty="0">
                <a:solidFill>
                  <a:srgbClr val="0000FF"/>
                </a:solidFill>
                <a:cs typeface="Times New Roman" pitchFamily="18" charset="0"/>
              </a:rPr>
              <a:t> </a:t>
            </a:r>
            <a:r>
              <a:rPr lang="en-US" sz="2800" b="1" dirty="0" err="1">
                <a:solidFill>
                  <a:srgbClr val="0000FF"/>
                </a:solidFill>
              </a:rPr>
              <a:t>Vì</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chú</a:t>
            </a:r>
            <a:r>
              <a:rPr lang="en-US" sz="2800" b="1" dirty="0">
                <a:solidFill>
                  <a:srgbClr val="0000FF"/>
                </a:solidFill>
              </a:rPr>
              <a:t> </a:t>
            </a:r>
            <a:r>
              <a:rPr lang="en-US" sz="2800" b="1" dirty="0" err="1">
                <a:solidFill>
                  <a:srgbClr val="0000FF"/>
                </a:solidFill>
              </a:rPr>
              <a:t>bé</a:t>
            </a:r>
            <a:r>
              <a:rPr lang="en-US" sz="2800" b="1" dirty="0">
                <a:solidFill>
                  <a:srgbClr val="0000FF"/>
                </a:solidFill>
              </a:rPr>
              <a:t> </a:t>
            </a:r>
            <a:r>
              <a:rPr lang="en-US" sz="2800" b="1" dirty="0" err="1">
                <a:solidFill>
                  <a:srgbClr val="0000FF"/>
                </a:solidFill>
              </a:rPr>
              <a:t>đất</a:t>
            </a:r>
            <a:r>
              <a:rPr lang="en-US" sz="2800" b="1" dirty="0">
                <a:solidFill>
                  <a:srgbClr val="0000FF"/>
                </a:solidFill>
              </a:rPr>
              <a:t> </a:t>
            </a:r>
            <a:r>
              <a:rPr lang="en-US" sz="2800" b="1" dirty="0" err="1">
                <a:solidFill>
                  <a:srgbClr val="0000FF"/>
                </a:solidFill>
              </a:rPr>
              <a:t>quyết</a:t>
            </a:r>
            <a:r>
              <a:rPr lang="en-US" sz="2800" b="1" dirty="0">
                <a:solidFill>
                  <a:srgbClr val="0000FF"/>
                </a:solidFill>
              </a:rPr>
              <a:t> </a:t>
            </a:r>
            <a:r>
              <a:rPr lang="en-US" sz="2800" b="1" dirty="0" err="1">
                <a:solidFill>
                  <a:srgbClr val="0000FF"/>
                </a:solidFill>
              </a:rPr>
              <a:t>định</a:t>
            </a:r>
            <a:r>
              <a:rPr lang="en-US" sz="2800" b="1" dirty="0">
                <a:solidFill>
                  <a:srgbClr val="0000FF"/>
                </a:solidFill>
              </a:rPr>
              <a:t> </a:t>
            </a:r>
            <a:r>
              <a:rPr lang="en-US" sz="2800" b="1" dirty="0" err="1">
                <a:solidFill>
                  <a:srgbClr val="0000FF"/>
                </a:solidFill>
              </a:rPr>
              <a:t>trở</a:t>
            </a:r>
            <a:r>
              <a:rPr lang="en-US" sz="2800" b="1" dirty="0">
                <a:solidFill>
                  <a:srgbClr val="0000FF"/>
                </a:solidFill>
              </a:rPr>
              <a:t> </a:t>
            </a:r>
            <a:r>
              <a:rPr lang="en-US" sz="2800" b="1" dirty="0" err="1">
                <a:solidFill>
                  <a:srgbClr val="0000FF"/>
                </a:solidFill>
              </a:rPr>
              <a:t>thành</a:t>
            </a:r>
            <a:r>
              <a:rPr lang="en-US" sz="2800" b="1" dirty="0">
                <a:solidFill>
                  <a:srgbClr val="0000FF"/>
                </a:solidFill>
              </a:rPr>
              <a:t> </a:t>
            </a:r>
            <a:r>
              <a:rPr lang="en-US" sz="2800" b="1" dirty="0" err="1">
                <a:solidFill>
                  <a:srgbClr val="0000FF"/>
                </a:solidFill>
              </a:rPr>
              <a:t>Đất</a:t>
            </a:r>
            <a:r>
              <a:rPr lang="en-US" sz="2800" b="1" dirty="0">
                <a:solidFill>
                  <a:srgbClr val="0000FF"/>
                </a:solidFill>
              </a:rPr>
              <a:t> </a:t>
            </a:r>
            <a:r>
              <a:rPr lang="en-US" sz="2800" b="1" dirty="0" err="1">
                <a:solidFill>
                  <a:srgbClr val="0000FF"/>
                </a:solidFill>
              </a:rPr>
              <a:t>Nung</a:t>
            </a:r>
            <a:r>
              <a:rPr lang="en-US" sz="2800" b="1" dirty="0">
                <a:solidFill>
                  <a:srgbClr val="0000FF"/>
                </a:solidFill>
              </a:rPr>
              <a:t>?</a:t>
            </a:r>
          </a:p>
        </p:txBody>
      </p:sp>
      <p:sp>
        <p:nvSpPr>
          <p:cNvPr id="17" name="TextBox 16"/>
          <p:cNvSpPr txBox="1">
            <a:spLocks noChangeArrowheads="1"/>
          </p:cNvSpPr>
          <p:nvPr/>
        </p:nvSpPr>
        <p:spPr bwMode="auto">
          <a:xfrm>
            <a:off x="626582" y="4375185"/>
            <a:ext cx="125908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a:cs typeface="Arial" charset="0"/>
              </a:rPr>
              <a:t>- </a:t>
            </a:r>
            <a:r>
              <a:rPr lang="en-US" sz="2800" b="1" dirty="0" err="1">
                <a:cs typeface="Arial" charset="0"/>
              </a:rPr>
              <a:t>Vì</a:t>
            </a: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muốn</a:t>
            </a:r>
            <a:r>
              <a:rPr lang="en-US" sz="2800" b="1" dirty="0">
                <a:cs typeface="Arial" charset="0"/>
              </a:rPr>
              <a:t> </a:t>
            </a:r>
            <a:r>
              <a:rPr lang="en-US" sz="2800" b="1" dirty="0" err="1">
                <a:cs typeface="Arial" charset="0"/>
              </a:rPr>
              <a:t>được</a:t>
            </a:r>
            <a:r>
              <a:rPr lang="en-US" sz="2800" b="1" dirty="0">
                <a:cs typeface="Arial" charset="0"/>
              </a:rPr>
              <a:t> </a:t>
            </a:r>
            <a:r>
              <a:rPr lang="en-US" sz="2800" b="1" dirty="0" err="1">
                <a:cs typeface="Arial" charset="0"/>
              </a:rPr>
              <a:t>xông</a:t>
            </a:r>
            <a:r>
              <a:rPr lang="en-US" sz="2800" b="1" dirty="0">
                <a:cs typeface="Arial" charset="0"/>
              </a:rPr>
              <a:t> </a:t>
            </a:r>
            <a:r>
              <a:rPr lang="en-US" sz="2800" b="1" dirty="0" err="1">
                <a:cs typeface="Arial" charset="0"/>
              </a:rPr>
              <a:t>pha</a:t>
            </a:r>
            <a:r>
              <a:rPr lang="en-US" sz="2800" b="1" dirty="0">
                <a:cs typeface="Arial" charset="0"/>
              </a:rPr>
              <a:t> </a:t>
            </a:r>
            <a:r>
              <a:rPr lang="en-US" sz="2800" b="1" dirty="0" err="1">
                <a:cs typeface="Arial" charset="0"/>
              </a:rPr>
              <a:t>làm</a:t>
            </a:r>
            <a:r>
              <a:rPr lang="en-US" sz="2800" b="1" dirty="0">
                <a:cs typeface="Arial" charset="0"/>
              </a:rPr>
              <a:t> </a:t>
            </a:r>
            <a:r>
              <a:rPr lang="en-US" sz="2800" b="1" dirty="0" err="1">
                <a:cs typeface="Arial" charset="0"/>
              </a:rPr>
              <a:t>nhiều</a:t>
            </a:r>
            <a:r>
              <a:rPr lang="en-US" sz="2800" b="1" dirty="0">
                <a:cs typeface="Arial" charset="0"/>
              </a:rPr>
              <a:t> </a:t>
            </a:r>
            <a:r>
              <a:rPr lang="en-US" sz="2800" b="1" dirty="0" err="1">
                <a:cs typeface="Arial" charset="0"/>
              </a:rPr>
              <a:t>việc</a:t>
            </a:r>
            <a:r>
              <a:rPr lang="en-US" sz="2800" b="1" dirty="0">
                <a:cs typeface="Arial" charset="0"/>
              </a:rPr>
              <a:t> </a:t>
            </a:r>
            <a:r>
              <a:rPr lang="en-US" sz="2800" b="1" dirty="0" err="1">
                <a:cs typeface="Arial" charset="0"/>
              </a:rPr>
              <a:t>có</a:t>
            </a:r>
            <a:r>
              <a:rPr lang="en-US" sz="2800" b="1" dirty="0">
                <a:cs typeface="Arial" charset="0"/>
              </a:rPr>
              <a:t> </a:t>
            </a:r>
            <a:r>
              <a:rPr lang="en-US" sz="2800" b="1" dirty="0" err="1">
                <a:cs typeface="Arial" charset="0"/>
              </a:rPr>
              <a:t>ích</a:t>
            </a:r>
            <a:r>
              <a:rPr lang="en-US" sz="2800" b="1" dirty="0">
                <a:cs typeface="Arial" charset="0"/>
              </a:rPr>
              <a:t>.                                                 - </a:t>
            </a:r>
          </a:p>
        </p:txBody>
      </p:sp>
    </p:spTree>
    <p:extLst>
      <p:ext uri="{BB962C8B-B14F-4D97-AF65-F5344CB8AC3E}">
        <p14:creationId xmlns:p14="http://schemas.microsoft.com/office/powerpoint/2010/main" xmlns="" val="213140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609600" y="31380"/>
            <a:ext cx="108712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Times New Roman" pitchFamily="18" charset="0"/>
                <a:cs typeface="Times New Roman" pitchFamily="18" charset="0"/>
              </a:rPr>
              <a:t>Chi </a:t>
            </a:r>
            <a:r>
              <a:rPr lang="en-US" sz="4400" b="1" dirty="0" err="1">
                <a:solidFill>
                  <a:srgbClr val="002060"/>
                </a:solidFill>
                <a:latin typeface="Times New Roman" pitchFamily="18" charset="0"/>
                <a:cs typeface="Times New Roman" pitchFamily="18" charset="0"/>
              </a:rPr>
              <a:t>tiết</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nung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trong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lửa</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tượng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trưng</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cho</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điều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gì</a:t>
            </a:r>
            <a:r>
              <a:rPr lang="en-US" sz="4400" b="1" dirty="0">
                <a:solidFill>
                  <a:srgbClr val="002060"/>
                </a:solidFill>
                <a:latin typeface="Times New Roman" pitchFamily="18" charset="0"/>
                <a:cs typeface="Times New Roman" pitchFamily="18" charset="0"/>
              </a:rPr>
              <a:t>?</a:t>
            </a:r>
          </a:p>
        </p:txBody>
      </p:sp>
      <p:sp>
        <p:nvSpPr>
          <p:cNvPr id="3" name="TextBox 2"/>
          <p:cNvSpPr txBox="1"/>
          <p:nvPr/>
        </p:nvSpPr>
        <p:spPr>
          <a:xfrm>
            <a:off x="508000" y="1882914"/>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A. Rất nóng</a:t>
            </a:r>
          </a:p>
        </p:txBody>
      </p:sp>
      <p:sp>
        <p:nvSpPr>
          <p:cNvPr id="4" name="TextBox 3"/>
          <p:cNvSpPr txBox="1"/>
          <p:nvPr/>
        </p:nvSpPr>
        <p:spPr>
          <a:xfrm>
            <a:off x="508000" y="2895600"/>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dirty="0">
                <a:solidFill>
                  <a:srgbClr val="002060"/>
                </a:solidFill>
                <a:latin typeface="Times New Roman" pitchFamily="18" charset="0"/>
                <a:cs typeface="Times New Roman" pitchFamily="18" charset="0"/>
              </a:rPr>
              <a:t>B. </a:t>
            </a:r>
            <a:r>
              <a:rPr lang="en-US" sz="4000" dirty="0" err="1">
                <a:solidFill>
                  <a:srgbClr val="002060"/>
                </a:solidFill>
                <a:latin typeface="Times New Roman" pitchFamily="18" charset="0"/>
                <a:cs typeface="Times New Roman" pitchFamily="18" charset="0"/>
              </a:rPr>
              <a:t>Rèn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luyện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hoặc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thử</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thách</a:t>
            </a:r>
            <a:endParaRPr lang="en-US" sz="4000" dirty="0">
              <a:solidFill>
                <a:srgbClr val="002060"/>
              </a:solidFill>
              <a:latin typeface="Times New Roman" pitchFamily="18" charset="0"/>
              <a:cs typeface="Times New Roman" pitchFamily="18" charset="0"/>
            </a:endParaRPr>
          </a:p>
        </p:txBody>
      </p:sp>
      <p:sp>
        <p:nvSpPr>
          <p:cNvPr id="5" name="TextBox 4"/>
          <p:cNvSpPr txBox="1"/>
          <p:nvPr/>
        </p:nvSpPr>
        <p:spPr>
          <a:xfrm>
            <a:off x="508000" y="3962400"/>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a:solidFill>
                  <a:srgbClr val="002060"/>
                </a:solidFill>
                <a:latin typeface="Times New Roman" pitchFamily="18" charset="0"/>
                <a:cs typeface="Times New Roman" pitchFamily="18" charset="0"/>
              </a:rPr>
              <a:t>C. Chịu đựng sức nóng</a:t>
            </a:r>
          </a:p>
        </p:txBody>
      </p:sp>
      <p:sp>
        <p:nvSpPr>
          <p:cNvPr id="6" name="TextBox 5"/>
          <p:cNvSpPr txBox="1"/>
          <p:nvPr/>
        </p:nvSpPr>
        <p:spPr>
          <a:xfrm>
            <a:off x="508000" y="5029201"/>
            <a:ext cx="11074400" cy="132343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dirty="0">
                <a:solidFill>
                  <a:srgbClr val="002060"/>
                </a:solidFill>
                <a:latin typeface="Times New Roman" pitchFamily="18" charset="0"/>
                <a:cs typeface="Times New Roman" pitchFamily="18" charset="0"/>
              </a:rPr>
              <a:t>D. </a:t>
            </a:r>
            <a:r>
              <a:rPr lang="en-US" sz="4000" dirty="0" err="1">
                <a:solidFill>
                  <a:srgbClr val="002060"/>
                </a:solidFill>
                <a:latin typeface="Times New Roman" pitchFamily="18" charset="0"/>
                <a:cs typeface="Times New Roman" pitchFamily="18" charset="0"/>
              </a:rPr>
              <a:t>Gian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khổ</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và</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thử</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thách</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mà</a:t>
            </a:r>
            <a:r>
              <a:rPr lang="en-US" sz="4000" dirty="0">
                <a:solidFill>
                  <a:srgbClr val="002060"/>
                </a:solidFill>
                <a:latin typeface="Times New Roman" pitchFamily="18" charset="0"/>
                <a:cs typeface="Times New Roman" pitchFamily="18" charset="0"/>
              </a:rPr>
              <a:t> con </a:t>
            </a:r>
            <a:r>
              <a:rPr lang="en-US" sz="4000" dirty="0" err="1">
                <a:solidFill>
                  <a:srgbClr val="002060"/>
                </a:solidFill>
                <a:latin typeface="Times New Roman" pitchFamily="18" charset="0"/>
                <a:cs typeface="Times New Roman" pitchFamily="18" charset="0"/>
              </a:rPr>
              <a:t>người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vượt</a:t>
            </a:r>
            <a:r>
              <a:rPr lang="en-US" sz="4000" dirty="0">
                <a:solidFill>
                  <a:srgbClr val="002060"/>
                </a:solidFill>
                <a:latin typeface="Times New Roman" pitchFamily="18" charset="0"/>
                <a:cs typeface="Times New Roman" pitchFamily="18" charset="0"/>
              </a:rPr>
              <a:t> qua </a:t>
            </a:r>
            <a:r>
              <a:rPr lang="en-US" sz="4000" dirty="0" err="1">
                <a:solidFill>
                  <a:srgbClr val="002060"/>
                </a:solidFill>
                <a:latin typeface="Times New Roman" pitchFamily="18" charset="0"/>
                <a:cs typeface="Times New Roman" pitchFamily="18" charset="0"/>
              </a:rPr>
              <a:t>để</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trở</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nên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cứng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rắn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và</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hữu</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ích</a:t>
            </a:r>
            <a:r>
              <a:rPr lang="en-US" sz="4000" dirty="0">
                <a:solidFill>
                  <a:srgbClr val="002060"/>
                </a:solidFill>
                <a:latin typeface="Times New Roman" pitchFamily="18" charset="0"/>
                <a:cs typeface="Times New Roman" pitchFamily="18" charset="0"/>
              </a:rPr>
              <a:t>.</a:t>
            </a:r>
          </a:p>
        </p:txBody>
      </p:sp>
      <p:sp>
        <p:nvSpPr>
          <p:cNvPr id="7" name="Arc 6"/>
          <p:cNvSpPr/>
          <p:nvPr/>
        </p:nvSpPr>
        <p:spPr>
          <a:xfrm>
            <a:off x="406400" y="5029200"/>
            <a:ext cx="798456" cy="761999"/>
          </a:xfrm>
          <a:prstGeom prst="arc">
            <a:avLst>
              <a:gd name="adj1" fmla="val 321352"/>
              <a:gd name="adj2" fmla="val 0"/>
            </a:avLst>
          </a:prstGeom>
          <a:noFill/>
          <a:ln w="25400">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35198554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4283788930410578609.mp4">
            <a:hlinkClick r:id="" action="ppaction://media"/>
          </p:cNvPr>
          <p:cNvPicPr>
            <a:picLocks noGrp="1" noRot="1" noChangeAspect="1"/>
          </p:cNvPicPr>
          <p:nvPr>
            <p:ph idx="1"/>
            <a:videoFile r:link="rId1"/>
          </p:nvPr>
        </p:nvPicPr>
        <p:blipFill>
          <a:blip r:embed="rId3"/>
          <a:stretch>
            <a:fillRect/>
          </a:stretch>
        </p:blipFill>
        <p:spPr>
          <a:xfrm>
            <a:off x="228918" y="228600"/>
            <a:ext cx="11719242" cy="6431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Image result for hình ảnh đồ làm bằng đất nung">
            <a:extLst>
              <a:ext uri="{FF2B5EF4-FFF2-40B4-BE49-F238E27FC236}">
                <a16:creationId xmlns:a16="http://schemas.microsoft.com/office/drawing/2014/main" xmlns="" id="{DB3AEC60-D41D-4C4D-A781-A11046F8DC7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6720" y="320040"/>
            <a:ext cx="474033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2" descr="Image result for hình ảnh đồ làm bằng đất nung">
            <a:extLst>
              <a:ext uri="{FF2B5EF4-FFF2-40B4-BE49-F238E27FC236}">
                <a16:creationId xmlns:a16="http://schemas.microsoft.com/office/drawing/2014/main" xmlns="" id="{9FFB16A3-AEEA-4D92-A2B0-85CAF448D2ED}"/>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7971"/>
          <a:stretch/>
        </p:blipFill>
        <p:spPr bwMode="auto">
          <a:xfrm>
            <a:off x="496685" y="3732415"/>
            <a:ext cx="4673831" cy="2767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3" descr="Image result for hình ảnh đồ làm bằng đất nung">
            <a:extLst>
              <a:ext uri="{FF2B5EF4-FFF2-40B4-BE49-F238E27FC236}">
                <a16:creationId xmlns:a16="http://schemas.microsoft.com/office/drawing/2014/main" xmlns="" id="{A2523383-CCBA-46DB-A35F-E38603BD7A4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52308" y="358139"/>
            <a:ext cx="5011190" cy="316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2" descr="Bát ăn cơm men kem vẽ đào đỏ">
            <a:extLst>
              <a:ext uri="{FF2B5EF4-FFF2-40B4-BE49-F238E27FC236}">
                <a16:creationId xmlns:a16="http://schemas.microsoft.com/office/drawing/2014/main" xmlns="" id="{CA157A25-B1F4-4629-92DF-9D2EA5A98ED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32232" y="3942986"/>
            <a:ext cx="4931266" cy="2556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8A6F5B-491B-4B86-B3A9-E2DF845800E1}"/>
              </a:ext>
            </a:extLst>
          </p:cNvPr>
          <p:cNvPicPr>
            <a:picLocks noChangeAspect="1"/>
          </p:cNvPicPr>
          <p:nvPr/>
        </p:nvPicPr>
        <p:blipFill rotWithShape="1">
          <a:blip r:embed="rId2"/>
          <a:srcRect r="461"/>
          <a:stretch/>
        </p:blipFill>
        <p:spPr>
          <a:xfrm rot="16200000">
            <a:off x="2665860" y="-2668140"/>
            <a:ext cx="6858000" cy="12194280"/>
          </a:xfrm>
          <a:prstGeom prst="rect">
            <a:avLst/>
          </a:prstGeom>
        </p:spPr>
      </p:pic>
      <p:sp>
        <p:nvSpPr>
          <p:cNvPr id="3" name="TextBox 2">
            <a:extLst>
              <a:ext uri="{FF2B5EF4-FFF2-40B4-BE49-F238E27FC236}">
                <a16:creationId xmlns:a16="http://schemas.microsoft.com/office/drawing/2014/main" xmlns="" id="{EB242C26-6513-4678-BD63-FE1E74F640B9}"/>
              </a:ext>
            </a:extLst>
          </p:cNvPr>
          <p:cNvSpPr txBox="1"/>
          <p:nvPr/>
        </p:nvSpPr>
        <p:spPr>
          <a:xfrm>
            <a:off x="1897039" y="1421242"/>
            <a:ext cx="8527122" cy="4462760"/>
          </a:xfrm>
          <a:prstGeom prst="rect">
            <a:avLst/>
          </a:prstGeom>
          <a:noFill/>
        </p:spPr>
        <p:txBody>
          <a:bodyPr wrap="square" rtlCol="0">
            <a:spAutoFit/>
          </a:bodyPr>
          <a:lstStyle/>
          <a:p>
            <a:pPr algn="ctr"/>
            <a:r>
              <a:rPr lang="en-US" sz="4400" b="1" dirty="0" err="1">
                <a:solidFill>
                  <a:srgbClr val="C00000"/>
                </a:solidFill>
                <a:latin typeface="Times New Roman" pitchFamily="18" charset="0"/>
                <a:cs typeface="Times New Roman" pitchFamily="18" charset="0"/>
              </a:rPr>
              <a:t>Nội</a:t>
            </a:r>
            <a:r>
              <a:rPr lang="en-US" sz="4400" b="1" dirty="0">
                <a:solidFill>
                  <a:srgbClr val="C00000"/>
                </a:solidFill>
                <a:latin typeface="Times New Roman" pitchFamily="18" charset="0"/>
                <a:cs typeface="Times New Roman" pitchFamily="18" charset="0"/>
              </a:rPr>
              <a:t> dung:</a:t>
            </a:r>
          </a:p>
          <a:p>
            <a:pPr algn="just">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can </a:t>
            </a:r>
            <a:r>
              <a:rPr lang="en-US" sz="4000" b="1" dirty="0" err="1">
                <a:latin typeface="Times New Roman" pitchFamily="18" charset="0"/>
                <a:cs typeface="Times New Roman" pitchFamily="18" charset="0"/>
              </a:rPr>
              <a:t>đảm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muốn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trở</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khỏe</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mạnh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ích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dám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đỏ</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xmlns="" val="187564587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579D1E9-13AD-4E81-B3D5-D76F13F863C2}"/>
              </a:ext>
            </a:extLst>
          </p:cNvPr>
          <p:cNvSpPr/>
          <p:nvPr/>
        </p:nvSpPr>
        <p:spPr>
          <a:xfrm>
            <a:off x="870065" y="1404819"/>
            <a:ext cx="10867505" cy="4524315"/>
          </a:xfrm>
          <a:prstGeom prst="rect">
            <a:avLst/>
          </a:prstGeom>
        </p:spPr>
        <p:txBody>
          <a:bodyPr wrap="square">
            <a:spAutoFit/>
          </a:bodyPr>
          <a:lstStyle/>
          <a:p>
            <a:pPr algn="just"/>
            <a:r>
              <a:rPr lang="en-US" sz="3200" b="1" dirty="0" err="1">
                <a:latin typeface="Times New Roman" pitchFamily="18" charset="0"/>
                <a:cs typeface="Times New Roman" pitchFamily="18" charset="0"/>
              </a:rPr>
              <a:t>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Hòn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cười</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bảo</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 Sao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nhiên</a:t>
            </a:r>
            <a:r>
              <a:rPr lang="en-US" sz="3200" b="1" dirty="0">
                <a:solidFill>
                  <a:srgbClr val="FF0000"/>
                </a:solidFill>
                <a:latin typeface="Times New Roman" pitchFamily="18" charset="0"/>
                <a:cs typeface="Times New Roman" pitchFamily="18" charset="0"/>
              </a:rPr>
              <a:t> /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ấy</a:t>
            </a:r>
            <a:r>
              <a:rPr lang="en-US" sz="3200" b="1" dirty="0">
                <a:latin typeface="Times New Roman" pitchFamily="18" charset="0"/>
                <a:cs typeface="Times New Roman" pitchFamily="18" charset="0"/>
              </a:rPr>
              <a:t> ạ?</a:t>
            </a:r>
          </a:p>
          <a:p>
            <a:pPr algn="just"/>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Chứ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dám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ích</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Nghe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nữa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vui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bảo</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a:t>
            </a:r>
            <a:endParaRPr lang="en-US" sz="3200" dirty="0"/>
          </a:p>
        </p:txBody>
      </p:sp>
      <p:sp>
        <p:nvSpPr>
          <p:cNvPr id="4" name="TextBox 3">
            <a:extLst>
              <a:ext uri="{FF2B5EF4-FFF2-40B4-BE49-F238E27FC236}">
                <a16:creationId xmlns:a16="http://schemas.microsoft.com/office/drawing/2014/main" xmlns="" id="{7D38D6A5-1861-4CFB-B1F6-4F8144B57760}"/>
              </a:ext>
            </a:extLst>
          </p:cNvPr>
          <p:cNvSpPr txBox="1"/>
          <p:nvPr/>
        </p:nvSpPr>
        <p:spPr>
          <a:xfrm>
            <a:off x="4015047" y="532015"/>
            <a:ext cx="4779818"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753929C4-A049-454A-8EB2-083B55C3E67D}"/>
              </a:ext>
            </a:extLst>
          </p:cNvPr>
          <p:cNvCxnSpPr/>
          <p:nvPr/>
        </p:nvCxnSpPr>
        <p:spPr>
          <a:xfrm>
            <a:off x="3807229" y="2402378"/>
            <a:ext cx="14547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C30F47FF-CAE8-4A7D-8AA8-60339EF3E3B8}"/>
              </a:ext>
            </a:extLst>
          </p:cNvPr>
          <p:cNvCxnSpPr>
            <a:cxnSpLocks/>
          </p:cNvCxnSpPr>
          <p:nvPr/>
        </p:nvCxnSpPr>
        <p:spPr>
          <a:xfrm>
            <a:off x="7251469" y="3901440"/>
            <a:ext cx="25326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D807D79-F1FB-4AB5-949A-E44D6576FCFD}"/>
              </a:ext>
            </a:extLst>
          </p:cNvPr>
          <p:cNvCxnSpPr>
            <a:cxnSpLocks/>
          </p:cNvCxnSpPr>
          <p:nvPr/>
        </p:nvCxnSpPr>
        <p:spPr>
          <a:xfrm>
            <a:off x="2416232" y="5342313"/>
            <a:ext cx="23469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9430617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7" name="7335927509608190307.mp4">
            <a:hlinkClick r:id="" action="ppaction://media"/>
          </p:cNvPr>
          <p:cNvPicPr>
            <a:picLocks noGrp="1" noRot="1" noChangeAspect="1"/>
          </p:cNvPicPr>
          <p:nvPr>
            <p:ph idx="1"/>
            <a:videoFile r:link="rId1"/>
          </p:nvPr>
        </p:nvPicPr>
        <p:blipFill>
          <a:blip r:embed="rId3"/>
          <a:stretch>
            <a:fillRect/>
          </a:stretch>
        </p:blipFill>
        <p:spPr>
          <a:xfrm>
            <a:off x="251460" y="243840"/>
            <a:ext cx="11696700" cy="6355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8A6F5B-491B-4B86-B3A9-E2DF845800E1}"/>
              </a:ext>
            </a:extLst>
          </p:cNvPr>
          <p:cNvPicPr>
            <a:picLocks noChangeAspect="1"/>
          </p:cNvPicPr>
          <p:nvPr/>
        </p:nvPicPr>
        <p:blipFill rotWithShape="1">
          <a:blip r:embed="rId2"/>
          <a:srcRect r="461"/>
          <a:stretch/>
        </p:blipFill>
        <p:spPr>
          <a:xfrm rot="16200000">
            <a:off x="2665860" y="-2668140"/>
            <a:ext cx="6858000" cy="12194280"/>
          </a:xfrm>
          <a:prstGeom prst="rect">
            <a:avLst/>
          </a:prstGeom>
        </p:spPr>
      </p:pic>
      <p:sp>
        <p:nvSpPr>
          <p:cNvPr id="3" name="TextBox 2">
            <a:extLst>
              <a:ext uri="{FF2B5EF4-FFF2-40B4-BE49-F238E27FC236}">
                <a16:creationId xmlns:a16="http://schemas.microsoft.com/office/drawing/2014/main" xmlns="" id="{EB242C26-6513-4678-BD63-FE1E74F640B9}"/>
              </a:ext>
            </a:extLst>
          </p:cNvPr>
          <p:cNvSpPr txBox="1"/>
          <p:nvPr/>
        </p:nvSpPr>
        <p:spPr>
          <a:xfrm>
            <a:off x="1897039" y="1421242"/>
            <a:ext cx="8527122" cy="4462760"/>
          </a:xfrm>
          <a:prstGeom prst="rect">
            <a:avLst/>
          </a:prstGeom>
          <a:noFill/>
        </p:spPr>
        <p:txBody>
          <a:bodyPr wrap="square" rtlCol="0">
            <a:spAutoFit/>
          </a:bodyPr>
          <a:lstStyle/>
          <a:p>
            <a:pPr algn="ctr"/>
            <a:r>
              <a:rPr lang="en-US" sz="4400" b="1" dirty="0" err="1">
                <a:solidFill>
                  <a:srgbClr val="C00000"/>
                </a:solidFill>
                <a:latin typeface="Times New Roman" pitchFamily="18" charset="0"/>
                <a:cs typeface="Times New Roman" pitchFamily="18" charset="0"/>
              </a:rPr>
              <a:t>Nội</a:t>
            </a:r>
            <a:r>
              <a:rPr lang="en-US" sz="4400" b="1" dirty="0">
                <a:solidFill>
                  <a:srgbClr val="C00000"/>
                </a:solidFill>
                <a:latin typeface="Times New Roman" pitchFamily="18" charset="0"/>
                <a:cs typeface="Times New Roman" pitchFamily="18" charset="0"/>
              </a:rPr>
              <a:t> dung:</a:t>
            </a:r>
          </a:p>
          <a:p>
            <a:pPr algn="just">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can </a:t>
            </a:r>
            <a:r>
              <a:rPr lang="en-US" sz="4000" b="1" dirty="0" err="1">
                <a:latin typeface="Times New Roman" pitchFamily="18" charset="0"/>
                <a:cs typeface="Times New Roman" pitchFamily="18" charset="0"/>
              </a:rPr>
              <a:t>đảm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muốn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trở</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khỏe</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mạnh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ích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dám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đỏ</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xmlns="" val="27110242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15634" y="1530024"/>
            <a:ext cx="10538233" cy="2308324"/>
          </a:xfrm>
          <a:prstGeom prst="rect">
            <a:avLst/>
          </a:prstGeom>
        </p:spPr>
        <p:txBody>
          <a:bodyPr wrap="square">
            <a:spAutoFit/>
          </a:bodyPr>
          <a:lstStyle/>
          <a:p>
            <a:pPr algn="ctr" eaLnBrk="1" hangingPunct="1">
              <a:lnSpc>
                <a:spcPct val="150000"/>
              </a:lnSpc>
              <a:defRPr/>
            </a:pPr>
            <a:r>
              <a:rPr lang="en-US" sz="3200" b="1" spc="50" dirty="0" err="1">
                <a:ln w="11430"/>
                <a:solidFill>
                  <a:srgbClr val="C00000"/>
                </a:solidFill>
                <a:latin typeface="Times New Roman" pitchFamily="18" charset="0"/>
                <a:cs typeface="Times New Roman" pitchFamily="18" charset="0"/>
              </a:rPr>
              <a:t>XIN</a:t>
            </a:r>
            <a:r>
              <a:rPr lang="en-US" sz="3200" b="1" spc="50" dirty="0">
                <a:ln w="11430"/>
                <a:solidFill>
                  <a:srgbClr val="C00000"/>
                </a:solidFill>
                <a:latin typeface="Times New Roman" pitchFamily="18" charset="0"/>
                <a:cs typeface="Times New Roman" pitchFamily="18" charset="0"/>
              </a:rPr>
              <a:t> </a:t>
            </a:r>
            <a:r>
              <a:rPr lang="en-US" sz="3200" b="1" spc="50" dirty="0" err="1">
                <a:ln w="11430"/>
                <a:solidFill>
                  <a:srgbClr val="C00000"/>
                </a:solidFill>
                <a:latin typeface="Times New Roman" pitchFamily="18" charset="0"/>
                <a:cs typeface="Times New Roman" pitchFamily="18" charset="0"/>
              </a:rPr>
              <a:t>CHÂN</a:t>
            </a:r>
            <a:r>
              <a:rPr lang="en-US" sz="3200" b="1" spc="50" dirty="0">
                <a:ln w="11430"/>
                <a:solidFill>
                  <a:srgbClr val="C00000"/>
                </a:solidFill>
                <a:latin typeface="Times New Roman" pitchFamily="18" charset="0"/>
                <a:cs typeface="Times New Roman" pitchFamily="18" charset="0"/>
              </a:rPr>
              <a:t> THÀNH </a:t>
            </a:r>
            <a:r>
              <a:rPr lang="en-US" sz="3200" b="1" spc="50" dirty="0" err="1">
                <a:ln w="11430"/>
                <a:solidFill>
                  <a:srgbClr val="C00000"/>
                </a:solidFill>
                <a:latin typeface="Times New Roman" pitchFamily="18" charset="0"/>
                <a:cs typeface="Times New Roman" pitchFamily="18" charset="0"/>
              </a:rPr>
              <a:t>CẢM</a:t>
            </a:r>
            <a:r>
              <a:rPr lang="en-US" sz="3200" b="1" spc="50" dirty="0">
                <a:ln w="11430"/>
                <a:solidFill>
                  <a:srgbClr val="C00000"/>
                </a:solidFill>
                <a:latin typeface="Times New Roman" pitchFamily="18" charset="0"/>
                <a:cs typeface="Times New Roman" pitchFamily="18" charset="0"/>
              </a:rPr>
              <a:t> </a:t>
            </a:r>
            <a:r>
              <a:rPr lang="en-US" sz="3200" b="1" spc="50" dirty="0" err="1">
                <a:ln w="11430"/>
                <a:solidFill>
                  <a:srgbClr val="C00000"/>
                </a:solidFill>
                <a:latin typeface="Times New Roman" pitchFamily="18" charset="0"/>
                <a:cs typeface="Times New Roman" pitchFamily="18" charset="0"/>
              </a:rPr>
              <a:t>ƠN</a:t>
            </a:r>
            <a:endParaRPr lang="en-US" sz="3200" b="1" spc="50" dirty="0">
              <a:ln w="11430"/>
              <a:solidFill>
                <a:srgbClr val="C00000"/>
              </a:solidFill>
              <a:latin typeface="Times New Roman" pitchFamily="18" charset="0"/>
              <a:cs typeface="Times New Roman" pitchFamily="18" charset="0"/>
            </a:endParaRPr>
          </a:p>
          <a:p>
            <a:pPr algn="ctr" eaLnBrk="1" hangingPunct="1">
              <a:lnSpc>
                <a:spcPct val="150000"/>
              </a:lnSpc>
              <a:defRPr/>
            </a:pPr>
            <a:r>
              <a:rPr lang="en-US" sz="3200" b="1" spc="50" dirty="0">
                <a:ln w="11430"/>
                <a:solidFill>
                  <a:srgbClr val="C00000"/>
                </a:solidFill>
                <a:latin typeface="Times New Roman" pitchFamily="18" charset="0"/>
                <a:cs typeface="Times New Roman" pitchFamily="18" charset="0"/>
              </a:rPr>
              <a:t>BAN GIÁM KHẢO</a:t>
            </a:r>
            <a:r>
              <a:rPr lang="vi-VN" sz="3200" b="1" spc="50" dirty="0">
                <a:ln w="11430"/>
                <a:solidFill>
                  <a:srgbClr val="C00000"/>
                </a:solidFill>
                <a:latin typeface="Times New Roman" pitchFamily="18" charset="0"/>
                <a:cs typeface="Times New Roman" pitchFamily="18" charset="0"/>
              </a:rPr>
              <a:t> </a:t>
            </a:r>
            <a:r>
              <a:rPr lang="en-US" sz="3200" b="1" spc="50" dirty="0">
                <a:ln w="11430"/>
                <a:solidFill>
                  <a:srgbClr val="C00000"/>
                </a:solidFill>
                <a:latin typeface="Times New Roman" pitchFamily="18" charset="0"/>
                <a:cs typeface="Times New Roman" pitchFamily="18" charset="0"/>
              </a:rPr>
              <a:t>VÀ TOÀN THỂ HỘI </a:t>
            </a:r>
            <a:r>
              <a:rPr lang="en-US" sz="3200" b="1" spc="50" dirty="0" err="1">
                <a:ln w="11430"/>
                <a:solidFill>
                  <a:srgbClr val="C00000"/>
                </a:solidFill>
                <a:latin typeface="Times New Roman" pitchFamily="18" charset="0"/>
                <a:cs typeface="Times New Roman" pitchFamily="18" charset="0"/>
              </a:rPr>
              <a:t>THI</a:t>
            </a:r>
            <a:r>
              <a:rPr lang="en-US" sz="3200" b="1" spc="50" dirty="0">
                <a:ln w="11430"/>
                <a:solidFill>
                  <a:srgbClr val="C00000"/>
                </a:solidFill>
                <a:latin typeface="Times New Roman" pitchFamily="18" charset="0"/>
                <a:cs typeface="Times New Roman" pitchFamily="18" charset="0"/>
              </a:rPr>
              <a:t> </a:t>
            </a:r>
          </a:p>
          <a:p>
            <a:pPr algn="ctr" eaLnBrk="1" hangingPunct="1">
              <a:lnSpc>
                <a:spcPct val="150000"/>
              </a:lnSpc>
              <a:defRPr/>
            </a:pPr>
            <a:r>
              <a:rPr lang="en-US" sz="3200" b="1" spc="50" dirty="0" err="1">
                <a:ln w="11430"/>
                <a:solidFill>
                  <a:srgbClr val="C00000"/>
                </a:solidFill>
                <a:latin typeface="Times New Roman" pitchFamily="18" charset="0"/>
                <a:cs typeface="Times New Roman" pitchFamily="18" charset="0"/>
              </a:rPr>
              <a:t>ĐÃ</a:t>
            </a:r>
            <a:r>
              <a:rPr lang="en-US" sz="3200" b="1" spc="50" dirty="0">
                <a:ln w="11430"/>
                <a:solidFill>
                  <a:srgbClr val="C00000"/>
                </a:solidFill>
                <a:latin typeface="Times New Roman" pitchFamily="18" charset="0"/>
                <a:cs typeface="Times New Roman" pitchFamily="18" charset="0"/>
              </a:rPr>
              <a:t> </a:t>
            </a:r>
            <a:r>
              <a:rPr lang="en-US" sz="3200" b="1" spc="50" dirty="0" err="1">
                <a:ln w="11430"/>
                <a:solidFill>
                  <a:srgbClr val="C00000"/>
                </a:solidFill>
                <a:latin typeface="Times New Roman" pitchFamily="18" charset="0"/>
                <a:cs typeface="Times New Roman" pitchFamily="18" charset="0"/>
              </a:rPr>
              <a:t>LẮNG</a:t>
            </a:r>
            <a:r>
              <a:rPr lang="en-US" sz="3200" b="1" spc="50" dirty="0">
                <a:ln w="11430"/>
                <a:solidFill>
                  <a:srgbClr val="C00000"/>
                </a:solidFill>
                <a:latin typeface="Times New Roman" pitchFamily="18" charset="0"/>
                <a:cs typeface="Times New Roman" pitchFamily="18" charset="0"/>
              </a:rPr>
              <a:t> </a:t>
            </a:r>
            <a:r>
              <a:rPr lang="en-US" sz="3200" b="1" spc="50" dirty="0" err="1">
                <a:ln w="11430"/>
                <a:solidFill>
                  <a:srgbClr val="C00000"/>
                </a:solidFill>
                <a:latin typeface="Times New Roman" pitchFamily="18" charset="0"/>
                <a:cs typeface="Times New Roman" pitchFamily="18" charset="0"/>
              </a:rPr>
              <a:t>NGHE</a:t>
            </a:r>
            <a:r>
              <a:rPr lang="en-US" sz="3200" b="1" spc="50" dirty="0">
                <a:ln w="11430"/>
                <a:solidFill>
                  <a:srgbClr val="C00000"/>
                </a:solidFill>
                <a:latin typeface="Times New Roman" pitchFamily="18" charset="0"/>
                <a:cs typeface="Times New Roman" pitchFamily="18" charset="0"/>
              </a:rPr>
              <a:t>!</a:t>
            </a:r>
          </a:p>
        </p:txBody>
      </p:sp>
      <p:sp>
        <p:nvSpPr>
          <p:cNvPr id="33" name="Rectangle 32"/>
          <p:cNvSpPr/>
          <p:nvPr/>
        </p:nvSpPr>
        <p:spPr>
          <a:xfrm>
            <a:off x="332318" y="3933825"/>
            <a:ext cx="11527367" cy="1077218"/>
          </a:xfrm>
          <a:prstGeom prst="rect">
            <a:avLst/>
          </a:prstGeom>
          <a:solidFill>
            <a:schemeClr val="bg1"/>
          </a:solidFill>
        </p:spPr>
        <p:txBody>
          <a:bodyPr>
            <a:spAutoFit/>
          </a:bodyPr>
          <a:lstStyle/>
          <a:p>
            <a:pPr algn="ctr" eaLnBrk="1" hangingPunct="1">
              <a:defRPr/>
            </a:pPr>
            <a:endParaRPr lang="en-US" sz="3200" b="1" spc="50" dirty="0">
              <a:ln w="11430"/>
              <a:solidFill>
                <a:schemeClr val="accent1">
                  <a:lumMod val="50000"/>
                </a:schemeClr>
              </a:solidFill>
              <a:latin typeface="Times New Roman" pitchFamily="18" charset="0"/>
              <a:cs typeface="Times New Roman" pitchFamily="18" charset="0"/>
            </a:endParaRPr>
          </a:p>
          <a:p>
            <a:pPr algn="ctr" eaLnBrk="1" hangingPunct="1">
              <a:defRPr/>
            </a:pPr>
            <a:r>
              <a:rPr lang="en-US" sz="3200" b="1" spc="50" dirty="0" err="1">
                <a:ln w="11430"/>
                <a:solidFill>
                  <a:schemeClr val="accent1">
                    <a:lumMod val="50000"/>
                  </a:schemeClr>
                </a:solidFill>
                <a:latin typeface="Times New Roman" pitchFamily="18" charset="0"/>
                <a:cs typeface="Times New Roman" pitchFamily="18" charset="0"/>
              </a:rPr>
              <a:t>CHÚC</a:t>
            </a:r>
            <a:r>
              <a:rPr lang="en-US" sz="3200" b="1" spc="50" dirty="0">
                <a:ln w="11430"/>
                <a:solidFill>
                  <a:schemeClr val="accent1">
                    <a:lumMod val="50000"/>
                  </a:schemeClr>
                </a:solidFill>
                <a:latin typeface="Times New Roman" pitchFamily="18" charset="0"/>
                <a:cs typeface="Times New Roman" pitchFamily="18" charset="0"/>
              </a:rPr>
              <a:t> HỘI THI THÀNH  CÔNG RỰC RỠ </a:t>
            </a:r>
            <a:r>
              <a:rPr lang="en-US" sz="2800" b="1" spc="50" dirty="0">
                <a:ln w="11430"/>
                <a:solidFill>
                  <a:schemeClr val="accent1">
                    <a:lumMod val="50000"/>
                  </a:schemeClr>
                </a:solidFill>
                <a:latin typeface="Times New Roman" pitchFamily="18" charset="0"/>
                <a:cs typeface="Times New Roman" pitchFamily="18" charset="0"/>
              </a:rPr>
              <a:t>!</a:t>
            </a:r>
          </a:p>
        </p:txBody>
      </p:sp>
      <p:pic>
        <p:nvPicPr>
          <p:cNvPr id="4" name="Picture 3" descr="A021020"/>
          <p:cNvPicPr>
            <a:picLocks noChangeAspect="1" noChangeArrowheads="1"/>
          </p:cNvPicPr>
          <p:nvPr/>
        </p:nvPicPr>
        <p:blipFill>
          <a:blip r:embed="rId2">
            <a:clrChange>
              <a:clrFrom>
                <a:srgbClr val="FAFAFD"/>
              </a:clrFrom>
              <a:clrTo>
                <a:srgbClr val="FAFAFD">
                  <a:alpha val="0"/>
                </a:srgbClr>
              </a:clrTo>
            </a:clrChange>
            <a:lum contrast="48000"/>
          </a:blip>
          <a:srcRect/>
          <a:stretch>
            <a:fillRect/>
          </a:stretch>
        </p:blipFill>
        <p:spPr bwMode="auto">
          <a:xfrm>
            <a:off x="237067" y="0"/>
            <a:ext cx="1447800" cy="3276600"/>
          </a:xfrm>
          <a:prstGeom prst="rect">
            <a:avLst/>
          </a:prstGeom>
          <a:noFill/>
          <a:ln w="9525">
            <a:noFill/>
            <a:miter lim="800000"/>
            <a:headEnd/>
            <a:tailEnd/>
          </a:ln>
        </p:spPr>
      </p:pic>
      <p:pic>
        <p:nvPicPr>
          <p:cNvPr id="5" name="Picture 4" descr="A021020"/>
          <p:cNvPicPr>
            <a:picLocks noChangeAspect="1" noChangeArrowheads="1"/>
          </p:cNvPicPr>
          <p:nvPr/>
        </p:nvPicPr>
        <p:blipFill>
          <a:blip r:embed="rId3">
            <a:clrChange>
              <a:clrFrom>
                <a:srgbClr val="FAFAFD"/>
              </a:clrFrom>
              <a:clrTo>
                <a:srgbClr val="FAFAFD">
                  <a:alpha val="0"/>
                </a:srgbClr>
              </a:clrTo>
            </a:clrChange>
            <a:lum contrast="48000"/>
          </a:blip>
          <a:srcRect/>
          <a:stretch>
            <a:fillRect/>
          </a:stretch>
        </p:blipFill>
        <p:spPr bwMode="auto">
          <a:xfrm>
            <a:off x="10439400" y="0"/>
            <a:ext cx="1752600" cy="3276600"/>
          </a:xfrm>
          <a:prstGeom prst="rect">
            <a:avLst/>
          </a:prstGeom>
          <a:noFill/>
          <a:ln w="9525">
            <a:noFill/>
            <a:miter lim="800000"/>
            <a:headEnd/>
            <a:tailEnd/>
          </a:ln>
        </p:spPr>
      </p:pic>
      <p:pic>
        <p:nvPicPr>
          <p:cNvPr id="6" name="Picture 5" descr="flowerba[1]"/>
          <p:cNvPicPr>
            <a:picLocks noChangeAspect="1" noChangeArrowheads="1"/>
          </p:cNvPicPr>
          <p:nvPr/>
        </p:nvPicPr>
        <p:blipFill>
          <a:blip r:embed="rId4"/>
          <a:srcRect/>
          <a:stretch>
            <a:fillRect/>
          </a:stretch>
        </p:blipFill>
        <p:spPr bwMode="auto">
          <a:xfrm>
            <a:off x="2743200" y="6096000"/>
            <a:ext cx="6858000" cy="762000"/>
          </a:xfrm>
          <a:prstGeom prst="rect">
            <a:avLst/>
          </a:prstGeom>
          <a:noFill/>
          <a:ln w="9525">
            <a:noFill/>
            <a:miter lim="800000"/>
            <a:headEnd/>
            <a:tailEnd/>
          </a:ln>
        </p:spPr>
      </p:pic>
      <p:pic>
        <p:nvPicPr>
          <p:cNvPr id="7" name="Picture 6" descr="flowerba[1]"/>
          <p:cNvPicPr>
            <a:picLocks noChangeAspect="1" noChangeArrowheads="1"/>
          </p:cNvPicPr>
          <p:nvPr/>
        </p:nvPicPr>
        <p:blipFill>
          <a:blip r:embed="rId4"/>
          <a:srcRect/>
          <a:stretch>
            <a:fillRect/>
          </a:stretch>
        </p:blipFill>
        <p:spPr bwMode="auto">
          <a:xfrm>
            <a:off x="2544023" y="358366"/>
            <a:ext cx="6858000" cy="762000"/>
          </a:xfrm>
          <a:prstGeom prst="rect">
            <a:avLst/>
          </a:prstGeom>
          <a:noFill/>
          <a:ln w="9525">
            <a:noFill/>
            <a:miter lim="800000"/>
            <a:headEnd/>
            <a:tailEnd/>
          </a:ln>
        </p:spPr>
      </p:pic>
      <p:pic>
        <p:nvPicPr>
          <p:cNvPr id="8" name="Picture 7" descr="ImageX[49]"/>
          <p:cNvPicPr>
            <a:picLocks noChangeAspect="1" noChangeArrowheads="1" noCrop="1"/>
          </p:cNvPicPr>
          <p:nvPr/>
        </p:nvPicPr>
        <p:blipFill>
          <a:blip r:embed="rId5"/>
          <a:srcRect/>
          <a:stretch>
            <a:fillRect/>
          </a:stretch>
        </p:blipFill>
        <p:spPr bwMode="auto">
          <a:xfrm rot="-8315370">
            <a:off x="11385551" y="4754563"/>
            <a:ext cx="381000" cy="381000"/>
          </a:xfrm>
          <a:prstGeom prst="rect">
            <a:avLst/>
          </a:prstGeom>
          <a:noFill/>
          <a:ln w="9525">
            <a:noFill/>
            <a:miter lim="800000"/>
            <a:headEnd/>
            <a:tailEnd/>
          </a:ln>
        </p:spPr>
      </p:pic>
      <p:pic>
        <p:nvPicPr>
          <p:cNvPr id="9" name="Picture 8" descr="ImageX[49]"/>
          <p:cNvPicPr>
            <a:picLocks noChangeAspect="1" noChangeArrowheads="1" noCrop="1"/>
          </p:cNvPicPr>
          <p:nvPr/>
        </p:nvPicPr>
        <p:blipFill>
          <a:blip r:embed="rId6"/>
          <a:srcRect/>
          <a:stretch>
            <a:fillRect/>
          </a:stretch>
        </p:blipFill>
        <p:spPr bwMode="auto">
          <a:xfrm rot="-8315370">
            <a:off x="298451" y="5006975"/>
            <a:ext cx="304800" cy="304800"/>
          </a:xfrm>
          <a:prstGeom prst="rect">
            <a:avLst/>
          </a:prstGeom>
          <a:noFill/>
          <a:ln w="9525">
            <a:noFill/>
            <a:miter lim="800000"/>
            <a:headEnd/>
            <a:tailEnd/>
          </a:ln>
        </p:spPr>
      </p:pic>
      <p:pic>
        <p:nvPicPr>
          <p:cNvPr id="10" name="Picture 9" descr="1 (1820)"/>
          <p:cNvPicPr>
            <a:picLocks noChangeAspect="1" noChangeArrowheads="1" noCrop="1"/>
          </p:cNvPicPr>
          <p:nvPr/>
        </p:nvPicPr>
        <p:blipFill>
          <a:blip r:embed="rId7"/>
          <a:srcRect/>
          <a:stretch>
            <a:fillRect/>
          </a:stretch>
        </p:blipFill>
        <p:spPr bwMode="auto">
          <a:xfrm>
            <a:off x="554567" y="5159375"/>
            <a:ext cx="1979084" cy="1600200"/>
          </a:xfrm>
          <a:prstGeom prst="rect">
            <a:avLst/>
          </a:prstGeom>
          <a:noFill/>
          <a:ln w="9525">
            <a:noFill/>
            <a:miter lim="800000"/>
            <a:headEnd/>
            <a:tailEnd/>
          </a:ln>
        </p:spPr>
      </p:pic>
      <p:pic>
        <p:nvPicPr>
          <p:cNvPr id="11" name="Picture 10" descr="1 (1820)"/>
          <p:cNvPicPr>
            <a:picLocks noChangeAspect="1" noChangeArrowheads="1" noCrop="1"/>
          </p:cNvPicPr>
          <p:nvPr/>
        </p:nvPicPr>
        <p:blipFill>
          <a:blip r:embed="rId7"/>
          <a:srcRect/>
          <a:stretch>
            <a:fillRect/>
          </a:stretch>
        </p:blipFill>
        <p:spPr bwMode="auto">
          <a:xfrm>
            <a:off x="9910234" y="5181600"/>
            <a:ext cx="1976967" cy="1600200"/>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Oto.MP3">
            <a:hlinkClick r:id="" action="ppaction://media"/>
            <a:extLst>
              <a:ext uri="{FF2B5EF4-FFF2-40B4-BE49-F238E27FC236}">
                <a16:creationId xmlns:a16="http://schemas.microsoft.com/office/drawing/2014/main" xmlns="" id="{A1508BDC-F1C0-468B-9530-A1FF74D12A10}"/>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10134600" y="64008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 Box 5">
            <a:extLst>
              <a:ext uri="{FF2B5EF4-FFF2-40B4-BE49-F238E27FC236}">
                <a16:creationId xmlns:a16="http://schemas.microsoft.com/office/drawing/2014/main" xmlns="" id="{BAAE57A9-1C09-4E9F-906B-45839B907DA3}"/>
              </a:ext>
            </a:extLst>
          </p:cNvPr>
          <p:cNvSpPr txBox="1">
            <a:spLocks noChangeArrowheads="1"/>
          </p:cNvSpPr>
          <p:nvPr/>
        </p:nvSpPr>
        <p:spPr bwMode="auto">
          <a:xfrm>
            <a:off x="1752600" y="3810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400">
              <a:latin typeface=".VnTime" panose="020B7200000000000000" pitchFamily="34" charset="0"/>
            </a:endParaRPr>
          </a:p>
        </p:txBody>
      </p:sp>
      <p:pic>
        <p:nvPicPr>
          <p:cNvPr id="4107" name="Picture 11" descr="Untitled-3">
            <a:extLst>
              <a:ext uri="{FF2B5EF4-FFF2-40B4-BE49-F238E27FC236}">
                <a16:creationId xmlns:a16="http://schemas.microsoft.com/office/drawing/2014/main" xmlns="" id="{8748142B-D087-4C01-BAA2-C15A27C4DAED}"/>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3696" t="2958" r="2746" b="2284"/>
          <a:stretch/>
        </p:blipFill>
        <p:spPr bwMode="auto">
          <a:xfrm>
            <a:off x="232914" y="236461"/>
            <a:ext cx="11723297" cy="637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linds(horizontal)">
                                      <p:cBhvr>
                                        <p:cTn id="7"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409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Oto.MP3">
            <a:hlinkClick r:id="" action="ppaction://media"/>
            <a:extLst>
              <a:ext uri="{FF2B5EF4-FFF2-40B4-BE49-F238E27FC236}">
                <a16:creationId xmlns:a16="http://schemas.microsoft.com/office/drawing/2014/main" xmlns="" id="{5F7549AC-5BCB-4B7A-B49B-4F455D5BBA64}"/>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10134600" y="64008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Text Box 5">
            <a:extLst>
              <a:ext uri="{FF2B5EF4-FFF2-40B4-BE49-F238E27FC236}">
                <a16:creationId xmlns:a16="http://schemas.microsoft.com/office/drawing/2014/main" xmlns="" id="{723E6C4F-CB78-429E-8B6E-9D1CF9F4FE6B}"/>
              </a:ext>
            </a:extLst>
          </p:cNvPr>
          <p:cNvSpPr txBox="1">
            <a:spLocks noChangeArrowheads="1"/>
          </p:cNvSpPr>
          <p:nvPr/>
        </p:nvSpPr>
        <p:spPr bwMode="auto">
          <a:xfrm>
            <a:off x="1752600" y="3810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2400">
              <a:latin typeface=".VnTime" panose="020B7200000000000000" pitchFamily="34" charset="0"/>
            </a:endParaRPr>
          </a:p>
        </p:txBody>
      </p:sp>
      <p:pic>
        <p:nvPicPr>
          <p:cNvPr id="11275" name="Picture 11" descr="Untitled-6">
            <a:extLst>
              <a:ext uri="{FF2B5EF4-FFF2-40B4-BE49-F238E27FC236}">
                <a16:creationId xmlns:a16="http://schemas.microsoft.com/office/drawing/2014/main" xmlns="" id="{ACB45973-5738-4FFF-8E59-9108612D317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8792" y="267419"/>
            <a:ext cx="11662914" cy="633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box(in)">
                                      <p:cBhvr>
                                        <p:cTn id="7"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1126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B202412-5CDB-42AA-B893-5ECB556CB656}"/>
              </a:ext>
            </a:extLst>
          </p:cNvPr>
          <p:cNvSpPr/>
          <p:nvPr/>
        </p:nvSpPr>
        <p:spPr>
          <a:xfrm>
            <a:off x="374073" y="286107"/>
            <a:ext cx="11405062" cy="6063198"/>
          </a:xfrm>
          <a:prstGeom prst="rect">
            <a:avLst/>
          </a:prstGeom>
        </p:spPr>
        <p:txBody>
          <a:bodyPr wrap="square">
            <a:spAutoFit/>
          </a:bodyPr>
          <a:lstStyle/>
          <a:p>
            <a:pPr algn="ctr"/>
            <a:r>
              <a:rPr lang="vi-VN"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Nung</a:t>
            </a:r>
            <a:endParaRPr lang="en-US" sz="28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Tết Trung thu, cu Chắt được món quà. Đó là một chàng kị sĩ rất bảnh, cưỡi ngựa tía, dây cương vàng và một nàng công chúa mặt trắng, ngồi trong mái lầu son. Chắt còn một đồ chơi nữa là chú bé bằng đất em nặn lúc đi chăn trâu.</a:t>
            </a:r>
          </a:p>
          <a:p>
            <a:pPr algn="just"/>
            <a:r>
              <a:rPr lang="vi-VN" sz="2000" b="1" dirty="0">
                <a:latin typeface="Times New Roman" pitchFamily="18" charset="0"/>
                <a:cs typeface="Times New Roman" pitchFamily="18" charset="0"/>
              </a:rPr>
              <a:t>       Cu Chắt cất đồ chơi vào cái nắp tráp hỏng. Hai người bột và chú bé Đất làm quen với nhau. Sáng hôm sau, chàng kị sĩ phàn nàn với nàng công chúa:</a:t>
            </a:r>
            <a:endParaRPr lang="en-US" sz="20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     - </a:t>
            </a:r>
            <a:r>
              <a:rPr lang="vi-VN" sz="2000" b="1" dirty="0">
                <a:latin typeface="Times New Roman" pitchFamily="18" charset="0"/>
                <a:cs typeface="Times New Roman" pitchFamily="18" charset="0"/>
              </a:rPr>
              <a:t>Cu Đất thật đoảng. Mới chơi với nó một tí mà chúng mình đã bẩn hết quần áo đẹp.</a:t>
            </a:r>
          </a:p>
          <a:p>
            <a:pPr algn="just"/>
            <a:r>
              <a:rPr lang="vi-VN" sz="2000" b="1" dirty="0">
                <a:latin typeface="Times New Roman" pitchFamily="18" charset="0"/>
                <a:cs typeface="Times New Roman" pitchFamily="18" charset="0"/>
              </a:rPr>
              <a:t>     Cu Chắt bèn bỏ hai người bột vào cái lọ thủy tinh.</a:t>
            </a:r>
          </a:p>
          <a:p>
            <a:pPr algn="just"/>
            <a:r>
              <a:rPr lang="vi-VN" sz="2000" b="1" dirty="0">
                <a:latin typeface="Times New Roman" pitchFamily="18" charset="0"/>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Rấm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bảo</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 Sao </a:t>
            </a:r>
            <a:r>
              <a:rPr lang="en-US" sz="2000" b="1" dirty="0" err="1">
                <a:latin typeface="Times New Roman" pitchFamily="18" charset="0"/>
                <a:cs typeface="Times New Roman" pitchFamily="18" charset="0"/>
              </a:rPr>
              <a:t>chú</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mày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nung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lửa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mà</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hỏi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lại</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Nung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ấy</a:t>
            </a:r>
            <a:r>
              <a:rPr lang="en-US" sz="2000" b="1" dirty="0">
                <a:latin typeface="Times New Roman" pitchFamily="18" charset="0"/>
                <a:cs typeface="Times New Roman" pitchFamily="18" charset="0"/>
              </a:rPr>
              <a:t> ạ?</a:t>
            </a:r>
          </a:p>
          <a:p>
            <a:pPr algn="just"/>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Chứ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thì</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dám</a:t>
            </a:r>
            <a:r>
              <a:rPr lang="vi-VN"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được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việc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ích</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Nghe </a:t>
            </a:r>
            <a:r>
              <a:rPr lang="en-US" sz="2000" b="1" dirty="0" err="1">
                <a:latin typeface="Times New Roman" pitchFamily="18" charset="0"/>
                <a:cs typeface="Times New Roman" pitchFamily="18" charset="0"/>
              </a:rPr>
              <a:t>thế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thấy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nữa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vui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vẻ</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bảo</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Nào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nung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thì</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nung</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Từ</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Nung</a:t>
            </a:r>
            <a:r>
              <a:rPr lang="vi-VN" sz="2000" b="1" dirty="0">
                <a:latin typeface="Times New Roman" pitchFamily="18" charset="0"/>
                <a:cs typeface="Times New Roman" pitchFamily="18" charset="0"/>
              </a:rPr>
              <a:t>. </a:t>
            </a:r>
            <a:endParaRPr lang="en-US" sz="2000" dirty="0"/>
          </a:p>
        </p:txBody>
      </p:sp>
    </p:spTree>
    <p:extLst>
      <p:ext uri="{BB962C8B-B14F-4D97-AF65-F5344CB8AC3E}">
        <p14:creationId xmlns:p14="http://schemas.microsoft.com/office/powerpoint/2010/main" xmlns="" val="947551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B202412-5CDB-42AA-B893-5ECB556CB656}"/>
              </a:ext>
            </a:extLst>
          </p:cNvPr>
          <p:cNvSpPr/>
          <p:nvPr/>
        </p:nvSpPr>
        <p:spPr>
          <a:xfrm>
            <a:off x="374073" y="286107"/>
            <a:ext cx="11405062" cy="6494085"/>
          </a:xfrm>
          <a:prstGeom prst="rect">
            <a:avLst/>
          </a:prstGeom>
        </p:spPr>
        <p:txBody>
          <a:bodyPr wrap="square">
            <a:spAutoFit/>
          </a:bodyPr>
          <a:lstStyle/>
          <a:p>
            <a:pPr algn="ctr"/>
            <a:r>
              <a:rPr lang="vi-VN"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Nung</a:t>
            </a:r>
            <a:endParaRPr lang="en-US" sz="2800" b="1" dirty="0">
              <a:latin typeface="Times New Roman" pitchFamily="18" charset="0"/>
              <a:cs typeface="Times New Roman" pitchFamily="18" charset="0"/>
            </a:endParaRPr>
          </a:p>
          <a:p>
            <a:pPr algn="ctr"/>
            <a:endParaRPr lang="en-US" sz="2000" b="1" dirty="0">
              <a:latin typeface="Times New Roman" pitchFamily="18" charset="0"/>
              <a:cs typeface="Times New Roman" pitchFamily="18" charset="0"/>
            </a:endParaRPr>
          </a:p>
          <a:p>
            <a:pPr algn="just"/>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Tết Trung thu, cu Chắt được món quà. Đó là một chàng kị sĩ rất bảnh, cưỡi ngựa tía, dây cương vàng và một nàng công chúa mặt trắng, ngồi trong mái lầu son. Chắt còn một đồ chơi nữa là chú bé bằng đất em nặn lúc đi chăn trâu.</a:t>
            </a:r>
          </a:p>
          <a:p>
            <a:pPr algn="just"/>
            <a:r>
              <a:rPr lang="vi-VN" sz="2000" b="1" dirty="0">
                <a:latin typeface="Times New Roman" pitchFamily="18" charset="0"/>
                <a:cs typeface="Times New Roman" pitchFamily="18" charset="0"/>
              </a:rPr>
              <a:t>       </a:t>
            </a:r>
            <a:r>
              <a:rPr lang="vi-VN" sz="2000" b="1" dirty="0">
                <a:solidFill>
                  <a:srgbClr val="FF0000"/>
                </a:solidFill>
                <a:latin typeface="Times New Roman" pitchFamily="18" charset="0"/>
                <a:cs typeface="Times New Roman" pitchFamily="18" charset="0"/>
              </a:rPr>
              <a:t>Cu Chắt cất đồ chơi vào cái nắp tráp hỏng. Hai người bột và chú bé Đất làm quen với nhau. Sáng hôm sau, chàng kị sĩ phàn nàn với nàng công chúa:</a:t>
            </a:r>
            <a:endParaRPr lang="en-US" sz="2000" b="1" dirty="0">
              <a:solidFill>
                <a:srgbClr val="FF0000"/>
              </a:solidFill>
              <a:latin typeface="Times New Roman" pitchFamily="18" charset="0"/>
              <a:cs typeface="Times New Roman" pitchFamily="18" charset="0"/>
            </a:endParaRPr>
          </a:p>
          <a:p>
            <a:pPr algn="just"/>
            <a:r>
              <a:rPr lang="en-US" sz="2000" b="1" dirty="0">
                <a:solidFill>
                  <a:srgbClr val="FF0000"/>
                </a:solidFill>
                <a:latin typeface="Times New Roman" pitchFamily="18" charset="0"/>
                <a:cs typeface="Times New Roman" pitchFamily="18" charset="0"/>
              </a:rPr>
              <a:t>     - </a:t>
            </a:r>
            <a:r>
              <a:rPr lang="vi-VN" sz="2000" b="1" dirty="0">
                <a:solidFill>
                  <a:srgbClr val="FF0000"/>
                </a:solidFill>
                <a:latin typeface="Times New Roman" pitchFamily="18" charset="0"/>
                <a:cs typeface="Times New Roman" pitchFamily="18" charset="0"/>
              </a:rPr>
              <a:t>Cu Đất thật đoảng. Mới chơi với nó một tí mà chúng mình đã bẩn hết quần áo đẹp.</a:t>
            </a:r>
          </a:p>
          <a:p>
            <a:pPr algn="just"/>
            <a:r>
              <a:rPr lang="vi-VN" sz="2000" b="1" dirty="0">
                <a:solidFill>
                  <a:srgbClr val="FF0000"/>
                </a:solidFill>
                <a:latin typeface="Times New Roman" pitchFamily="18" charset="0"/>
                <a:cs typeface="Times New Roman" pitchFamily="18" charset="0"/>
              </a:rPr>
              <a:t>     Cu Chắt bèn bỏ hai người bột vào cái lọ thủy tinh.</a:t>
            </a:r>
          </a:p>
          <a:p>
            <a:pPr algn="just"/>
            <a:r>
              <a:rPr lang="vi-VN" sz="2000" b="1" dirty="0">
                <a:solidFill>
                  <a:srgbClr val="FF0000"/>
                </a:solidFill>
                <a:latin typeface="Times New Roman" pitchFamily="18" charset="0"/>
                <a:cs typeface="Times New Roman" pitchFamily="18" charset="0"/>
              </a:rPr>
              <a:t>     </a:t>
            </a:r>
            <a:r>
              <a:rPr lang="vi-VN" sz="2000" b="1" dirty="0">
                <a:solidFill>
                  <a:srgbClr val="0070C0"/>
                </a:solidFill>
                <a:latin typeface="Times New Roman" pitchFamily="18" charset="0"/>
                <a:cs typeface="Times New Roman" pitchFamily="18" charset="0"/>
              </a:rPr>
              <a:t>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Ông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Hòn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Rấm</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bảo</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 Sao </a:t>
            </a:r>
            <a:r>
              <a:rPr lang="en-US" sz="2000" b="1" dirty="0" err="1">
                <a:solidFill>
                  <a:srgbClr val="0070C0"/>
                </a:solidFill>
                <a:latin typeface="Times New Roman" pitchFamily="18" charset="0"/>
                <a:cs typeface="Times New Roman" pitchFamily="18" charset="0"/>
              </a:rPr>
              <a:t>chú</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mày</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nhát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thế</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có</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thể</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nung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trong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lửa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kia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mà</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Chú</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ngạc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nhiên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hỏi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lại</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 </a:t>
            </a:r>
            <a:r>
              <a:rPr lang="en-US" sz="2000" b="1" dirty="0" err="1">
                <a:solidFill>
                  <a:srgbClr val="0070C0"/>
                </a:solidFill>
                <a:latin typeface="Times New Roman" pitchFamily="18" charset="0"/>
                <a:cs typeface="Times New Roman" pitchFamily="18" charset="0"/>
              </a:rPr>
              <a:t>Nung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ấy</a:t>
            </a:r>
            <a:r>
              <a:rPr lang="en-US" sz="2000" b="1" dirty="0">
                <a:solidFill>
                  <a:srgbClr val="0070C0"/>
                </a:solidFill>
                <a:latin typeface="Times New Roman" pitchFamily="18" charset="0"/>
                <a:cs typeface="Times New Roman" pitchFamily="18" charset="0"/>
              </a:rPr>
              <a:t> ạ?</a:t>
            </a:r>
          </a:p>
          <a:p>
            <a:pPr algn="just"/>
            <a:r>
              <a:rPr lang="en-US" sz="2000" b="1" dirty="0">
                <a:solidFill>
                  <a:srgbClr val="0070C0"/>
                </a:solidFill>
                <a:latin typeface="Times New Roman" pitchFamily="18" charset="0"/>
                <a:cs typeface="Times New Roman" pitchFamily="18" charset="0"/>
              </a:rPr>
              <a:t>   - </a:t>
            </a:r>
            <a:r>
              <a:rPr lang="en-US" sz="2000" b="1" dirty="0" err="1">
                <a:solidFill>
                  <a:srgbClr val="0070C0"/>
                </a:solidFill>
                <a:latin typeface="Times New Roman" pitchFamily="18" charset="0"/>
                <a:cs typeface="Times New Roman" pitchFamily="18" charset="0"/>
              </a:rPr>
              <a:t>Chứ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sao</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Đã</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là</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thì</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phải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dám</a:t>
            </a:r>
            <a:r>
              <a:rPr lang="vi-VN"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xông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pha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làm</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được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nhiều</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việc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có</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ích</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Nghe </a:t>
            </a:r>
            <a:r>
              <a:rPr lang="en-US" sz="2000" b="1" dirty="0" err="1">
                <a:solidFill>
                  <a:srgbClr val="0070C0"/>
                </a:solidFill>
                <a:latin typeface="Times New Roman" pitchFamily="18" charset="0"/>
                <a:cs typeface="Times New Roman" pitchFamily="18" charset="0"/>
              </a:rPr>
              <a:t>thế</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chú</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không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thấy</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sợ</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nữa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Chú</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vui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vẻ</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bảo</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 </a:t>
            </a:r>
            <a:r>
              <a:rPr lang="en-US" sz="2000" b="1" dirty="0" err="1">
                <a:solidFill>
                  <a:srgbClr val="0070C0"/>
                </a:solidFill>
                <a:latin typeface="Times New Roman" pitchFamily="18" charset="0"/>
                <a:cs typeface="Times New Roman" pitchFamily="18" charset="0"/>
              </a:rPr>
              <a:t>Nào</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nung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thì</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nung</a:t>
            </a:r>
            <a:r>
              <a:rPr lang="en-US" sz="2000" b="1" dirty="0">
                <a:solidFill>
                  <a:srgbClr val="0070C0"/>
                </a:solidFill>
                <a:latin typeface="Times New Roman" pitchFamily="18" charset="0"/>
                <a:cs typeface="Times New Roman" pitchFamily="18" charset="0"/>
              </a:rPr>
              <a:t>!</a:t>
            </a:r>
          </a:p>
          <a:p>
            <a:pPr algn="just"/>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Từ</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đấy</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chú</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thành</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Nung</a:t>
            </a:r>
            <a:r>
              <a:rPr lang="vi-VN" sz="2000" b="1" dirty="0">
                <a:solidFill>
                  <a:srgbClr val="0070C0"/>
                </a:solidFill>
                <a:latin typeface="Times New Roman" pitchFamily="18" charset="0"/>
                <a:cs typeface="Times New Roman" pitchFamily="18" charset="0"/>
              </a:rPr>
              <a:t>. </a:t>
            </a:r>
            <a:endParaRPr lang="en-US" sz="2000" dirty="0">
              <a:solidFill>
                <a:srgbClr val="0070C0"/>
              </a:solidFill>
            </a:endParaRPr>
          </a:p>
        </p:txBody>
      </p:sp>
      <p:sp>
        <p:nvSpPr>
          <p:cNvPr id="2" name="Oval 1">
            <a:extLst>
              <a:ext uri="{FF2B5EF4-FFF2-40B4-BE49-F238E27FC236}">
                <a16:creationId xmlns:a16="http://schemas.microsoft.com/office/drawing/2014/main" xmlns="" id="{7F94FAAD-89D0-48F6-9F81-E09C9C6965EE}"/>
              </a:ext>
            </a:extLst>
          </p:cNvPr>
          <p:cNvSpPr/>
          <p:nvPr/>
        </p:nvSpPr>
        <p:spPr>
          <a:xfrm>
            <a:off x="532014" y="1071307"/>
            <a:ext cx="407323" cy="3325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1</a:t>
            </a:r>
          </a:p>
        </p:txBody>
      </p:sp>
      <p:sp>
        <p:nvSpPr>
          <p:cNvPr id="4" name="Oval 3">
            <a:extLst>
              <a:ext uri="{FF2B5EF4-FFF2-40B4-BE49-F238E27FC236}">
                <a16:creationId xmlns:a16="http://schemas.microsoft.com/office/drawing/2014/main" xmlns="" id="{358E4225-DE17-4992-9C3D-AF802EB1812A}"/>
              </a:ext>
            </a:extLst>
          </p:cNvPr>
          <p:cNvSpPr/>
          <p:nvPr/>
        </p:nvSpPr>
        <p:spPr>
          <a:xfrm>
            <a:off x="482135" y="1971851"/>
            <a:ext cx="407323" cy="3325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
        <p:nvSpPr>
          <p:cNvPr id="5" name="Oval 4">
            <a:extLst>
              <a:ext uri="{FF2B5EF4-FFF2-40B4-BE49-F238E27FC236}">
                <a16:creationId xmlns:a16="http://schemas.microsoft.com/office/drawing/2014/main" xmlns="" id="{E6B03BBE-0B0C-44D3-AB55-E5BF09C67B0F}"/>
              </a:ext>
            </a:extLst>
          </p:cNvPr>
          <p:cNvSpPr/>
          <p:nvPr/>
        </p:nvSpPr>
        <p:spPr>
          <a:xfrm>
            <a:off x="365756" y="3172690"/>
            <a:ext cx="407323" cy="3325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xmlns="" val="1233636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xmlns="" id="{BA37DBC2-5098-43D3-83D2-B42D4187DFCA}"/>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912822"/>
            <a:ext cx="12191999" cy="1945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477111DC-5F87-41FA-A769-CBFAF995C07E}"/>
              </a:ext>
            </a:extLst>
          </p:cNvPr>
          <p:cNvSpPr/>
          <p:nvPr/>
        </p:nvSpPr>
        <p:spPr>
          <a:xfrm>
            <a:off x="432262" y="2087992"/>
            <a:ext cx="11247120" cy="2308324"/>
          </a:xfrm>
          <a:prstGeom prst="rect">
            <a:avLst/>
          </a:prstGeom>
        </p:spPr>
        <p:txBody>
          <a:bodyPr wrap="square">
            <a:spAutoFit/>
          </a:bodyPr>
          <a:lstStyle/>
          <a:p>
            <a:pPr algn="just"/>
            <a:r>
              <a:rPr lang="en-US" alt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Chắt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còn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một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đồ</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chơi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nữa</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a:solidFill>
                  <a:srgbClr val="C00000"/>
                </a:solidFill>
                <a:latin typeface="Times New Roman" panose="02020603050405020304" pitchFamily="18" charset="0"/>
                <a:cs typeface="Times New Roman" panose="02020603050405020304" pitchFamily="18" charset="0"/>
              </a:rPr>
              <a: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là</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chú</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bé</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bằng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đất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a:solidFill>
                  <a:srgbClr val="C00000"/>
                </a:solidFill>
                <a:latin typeface="Times New Roman" panose="02020603050405020304" pitchFamily="18" charset="0"/>
                <a:cs typeface="Times New Roman" panose="02020603050405020304" pitchFamily="18" charset="0"/>
              </a:rPr>
              <a: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em</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nặn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lúc</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chăn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trâu</a:t>
            </a:r>
            <a:r>
              <a:rPr lang="en-US" altLang="en-US" sz="4800" b="1" dirty="0">
                <a:solidFill>
                  <a:srgbClr val="002060"/>
                </a:solidFill>
                <a:latin typeface="Times New Roman" panose="02020603050405020304" pitchFamily="18" charset="0"/>
                <a:cs typeface="Times New Roman" panose="02020603050405020304" pitchFamily="18" charset="0"/>
              </a:rPr>
              <a:t>.</a:t>
            </a:r>
            <a:r>
              <a:rPr lang="en-US" altLang="en-US" sz="4800" b="1" dirty="0">
                <a:solidFill>
                  <a:srgbClr val="C00000"/>
                </a:solidFill>
                <a:latin typeface="Times New Roman" panose="02020603050405020304" pitchFamily="18" charset="0"/>
                <a:cs typeface="Times New Roman" panose="02020603050405020304" pitchFamily="18" charset="0"/>
              </a:rPr>
              <a:t>//</a:t>
            </a:r>
            <a:endParaRPr lang="en-US" altLang="en-US" sz="4800" dirty="0">
              <a:solidFill>
                <a:srgbClr val="C00000"/>
              </a:solidFill>
              <a:latin typeface="Times New Roman" panose="02020603050405020304" pitchFamily="18" charset="0"/>
              <a:cs typeface="Times New Roman" panose="02020603050405020304" pitchFamily="18" charset="0"/>
            </a:endParaRPr>
          </a:p>
          <a:p>
            <a:pPr algn="just"/>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4880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2610" y="168632"/>
            <a:ext cx="3669594" cy="830997"/>
          </a:xfrm>
          <a:prstGeom prst="rect">
            <a:avLst/>
          </a:prstGeom>
        </p:spPr>
        <p:txBody>
          <a:bodyPr wrap="none">
            <a:spAutoFit/>
          </a:bodyPr>
          <a:lstStyle/>
          <a:p>
            <a:pPr algn="ctr"/>
            <a:r>
              <a:rPr lang="en-US" sz="4800" b="1" dirty="0" err="1">
                <a:solidFill>
                  <a:srgbClr val="693132"/>
                </a:solidFill>
                <a:latin typeface="Times New Roman" pitchFamily="18" charset="0"/>
                <a:cs typeface="Times New Roman" pitchFamily="18" charset="0"/>
              </a:rPr>
              <a:t>Giải</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nghĩa</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từ</a:t>
            </a:r>
            <a:endParaRPr lang="en-US" sz="4800" b="1" dirty="0">
              <a:solidFill>
                <a:srgbClr val="693132"/>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xmlns="" id="{5CCBE212-8D75-4DC1-A42C-831D8F908D26}"/>
              </a:ext>
            </a:extLst>
          </p:cNvPr>
          <p:cNvSpPr/>
          <p:nvPr/>
        </p:nvSpPr>
        <p:spPr>
          <a:xfrm>
            <a:off x="7124105" y="2279176"/>
            <a:ext cx="4208167" cy="2634018"/>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693132"/>
              </a:solidFill>
              <a:latin typeface="Times New Roman" panose="02020603050405020304" pitchFamily="18" charset="0"/>
              <a:cs typeface="Times New Roman" panose="02020603050405020304" pitchFamily="18" charset="0"/>
            </a:endParaRPr>
          </a:p>
        </p:txBody>
      </p:sp>
      <p:sp>
        <p:nvSpPr>
          <p:cNvPr id="7" name="Rectangle: Rounded Corners 4">
            <a:extLst>
              <a:ext uri="{FF2B5EF4-FFF2-40B4-BE49-F238E27FC236}">
                <a16:creationId xmlns:a16="http://schemas.microsoft.com/office/drawing/2014/main" xmlns="" id="{23446BD8-8029-4DA0-BA40-A2359684201E}"/>
              </a:ext>
            </a:extLst>
          </p:cNvPr>
          <p:cNvSpPr/>
          <p:nvPr/>
        </p:nvSpPr>
        <p:spPr>
          <a:xfrm>
            <a:off x="7836883" y="1709463"/>
            <a:ext cx="2782607" cy="940631"/>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693132"/>
                </a:solidFill>
                <a:latin typeface="Times New Roman" pitchFamily="18" charset="0"/>
                <a:cs typeface="Times New Roman" pitchFamily="18" charset="0"/>
              </a:rPr>
              <a:t>Kị</a:t>
            </a:r>
            <a:r>
              <a:rPr lang="en-US" sz="3600" b="1" dirty="0">
                <a:solidFill>
                  <a:srgbClr val="693132"/>
                </a:solidFill>
                <a:latin typeface="Times New Roman" pitchFamily="18" charset="0"/>
                <a:cs typeface="Times New Roman" pitchFamily="18" charset="0"/>
              </a:rPr>
              <a:t> </a:t>
            </a:r>
            <a:r>
              <a:rPr lang="en-US" sz="3600" b="1" dirty="0" err="1">
                <a:solidFill>
                  <a:srgbClr val="693132"/>
                </a:solidFill>
                <a:latin typeface="Times New Roman" pitchFamily="18" charset="0"/>
                <a:cs typeface="Times New Roman" pitchFamily="18" charset="0"/>
              </a:rPr>
              <a:t>sĩ</a:t>
            </a:r>
            <a:endParaRPr lang="en-US" sz="3600" b="1" dirty="0">
              <a:solidFill>
                <a:srgbClr val="693132"/>
              </a:solidFill>
              <a:latin typeface="Times New Roman" pitchFamily="18" charset="0"/>
              <a:cs typeface="Times New Roman" pitchFamily="18" charset="0"/>
            </a:endParaRPr>
          </a:p>
        </p:txBody>
      </p:sp>
      <p:sp>
        <p:nvSpPr>
          <p:cNvPr id="9" name="Rectangle: Rounded Corners 7">
            <a:extLst>
              <a:ext uri="{FF2B5EF4-FFF2-40B4-BE49-F238E27FC236}">
                <a16:creationId xmlns:a16="http://schemas.microsoft.com/office/drawing/2014/main" xmlns="" id="{F7C258D7-AD2F-403F-B01B-E5458ABF92B5}"/>
              </a:ext>
            </a:extLst>
          </p:cNvPr>
          <p:cNvSpPr/>
          <p:nvPr/>
        </p:nvSpPr>
        <p:spPr>
          <a:xfrm>
            <a:off x="7250916" y="2465629"/>
            <a:ext cx="4087644" cy="2297667"/>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663300"/>
                </a:solidFill>
                <a:latin typeface="Times New Roman" pitchFamily="18" charset="0"/>
                <a:cs typeface="Times New Roman" pitchFamily="18" charset="0"/>
              </a:rPr>
              <a:t>Lính</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cưỡi</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ngựa</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thuộc</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tầng</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lớp</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quý</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tộc</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thời</a:t>
            </a:r>
            <a:r>
              <a:rPr lang="en-US" sz="3200" b="1" dirty="0">
                <a:solidFill>
                  <a:srgbClr val="663300"/>
                </a:solidFill>
                <a:latin typeface="Times New Roman" pitchFamily="18" charset="0"/>
                <a:cs typeface="Times New Roman" pitchFamily="18" charset="0"/>
              </a:rPr>
              <a:t> </a:t>
            </a:r>
            <a:r>
              <a:rPr lang="en-US" sz="3200" b="1" dirty="0" err="1">
                <a:solidFill>
                  <a:srgbClr val="663300"/>
                </a:solidFill>
                <a:latin typeface="Times New Roman" pitchFamily="18" charset="0"/>
                <a:cs typeface="Times New Roman" pitchFamily="18" charset="0"/>
              </a:rPr>
              <a:t>xưa</a:t>
            </a:r>
            <a:endParaRPr lang="en-US" sz="3200" b="1" dirty="0">
              <a:solidFill>
                <a:srgbClr val="663300"/>
              </a:solidFill>
              <a:latin typeface="Times New Roman" pitchFamily="18" charset="0"/>
              <a:cs typeface="Times New Roman" pitchFamily="18" charset="0"/>
            </a:endParaRPr>
          </a:p>
        </p:txBody>
      </p:sp>
      <p:pic>
        <p:nvPicPr>
          <p:cNvPr id="10" name="Picture 2" descr="H:\ảnh tập đọc\Tsucharim.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8634" y="1016580"/>
            <a:ext cx="5464891" cy="4582758"/>
          </a:xfrm>
          <a:prstGeom prst="rect">
            <a:avLst/>
          </a:prstGeom>
          <a:noFill/>
          <a:ln w="25400">
            <a:solidFill>
              <a:srgbClr val="6633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051105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p:cNvPr>
          <p:cNvSpPr/>
          <p:nvPr/>
        </p:nvSpPr>
        <p:spPr>
          <a:xfrm>
            <a:off x="508000" y="2383367"/>
            <a:ext cx="3251200"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6" name="Rectangle: Rounded Corners 4">
            <a:extLst/>
          </p:cNvPr>
          <p:cNvSpPr/>
          <p:nvPr/>
        </p:nvSpPr>
        <p:spPr>
          <a:xfrm>
            <a:off x="563033" y="1477434"/>
            <a:ext cx="3185584"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a:solidFill>
                  <a:srgbClr val="663300"/>
                </a:solidFill>
                <a:latin typeface="Times New Roman" pitchFamily="18" charset="0"/>
                <a:cs typeface="Times New Roman" pitchFamily="18" charset="0"/>
              </a:rPr>
              <a:t>Tía</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7" name="Rectangle: Rounded Corners 7">
            <a:extLst/>
          </p:cNvPr>
          <p:cNvSpPr/>
          <p:nvPr/>
        </p:nvSpPr>
        <p:spPr>
          <a:xfrm>
            <a:off x="677333" y="2586567"/>
            <a:ext cx="2853267"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a:solidFill>
                  <a:srgbClr val="663300"/>
                </a:solidFill>
                <a:latin typeface="Times New Roman" pitchFamily="18" charset="0"/>
                <a:cs typeface="Times New Roman" pitchFamily="18" charset="0"/>
              </a:rPr>
              <a:t>Tím</a:t>
            </a:r>
            <a:r>
              <a:rPr lang="en-US" sz="4000" b="1" dirty="0">
                <a:solidFill>
                  <a:srgbClr val="663300"/>
                </a:solidFill>
                <a:latin typeface="Times New Roman" pitchFamily="18" charset="0"/>
                <a:cs typeface="Times New Roman" pitchFamily="18" charset="0"/>
              </a:rPr>
              <a:t> </a:t>
            </a:r>
            <a:r>
              <a:rPr lang="en-US" sz="4000" b="1" dirty="0" err="1">
                <a:solidFill>
                  <a:srgbClr val="663300"/>
                </a:solidFill>
                <a:latin typeface="Times New Roman" pitchFamily="18" charset="0"/>
                <a:cs typeface="Times New Roman" pitchFamily="18" charset="0"/>
              </a:rPr>
              <a:t>đỏ</a:t>
            </a:r>
            <a:r>
              <a:rPr lang="en-US" sz="4000" b="1" dirty="0">
                <a:solidFill>
                  <a:srgbClr val="663300"/>
                </a:solidFill>
                <a:latin typeface="Times New Roman" pitchFamily="18" charset="0"/>
                <a:cs typeface="Times New Roman" pitchFamily="18" charset="0"/>
              </a:rPr>
              <a:t> </a:t>
            </a:r>
            <a:r>
              <a:rPr lang="en-US" sz="4000" b="1" dirty="0" err="1">
                <a:solidFill>
                  <a:srgbClr val="663300"/>
                </a:solidFill>
                <a:latin typeface="Times New Roman" pitchFamily="18" charset="0"/>
                <a:cs typeface="Times New Roman" pitchFamily="18" charset="0"/>
              </a:rPr>
              <a:t>như</a:t>
            </a:r>
            <a:r>
              <a:rPr lang="en-US" sz="4000" b="1" dirty="0">
                <a:solidFill>
                  <a:srgbClr val="663300"/>
                </a:solidFill>
                <a:latin typeface="Times New Roman" pitchFamily="18" charset="0"/>
                <a:cs typeface="Times New Roman" pitchFamily="18" charset="0"/>
              </a:rPr>
              <a:t> </a:t>
            </a:r>
            <a:r>
              <a:rPr lang="en-US" sz="4000" b="1" dirty="0" err="1">
                <a:solidFill>
                  <a:srgbClr val="663300"/>
                </a:solidFill>
                <a:latin typeface="Times New Roman" pitchFamily="18" charset="0"/>
                <a:cs typeface="Times New Roman" pitchFamily="18" charset="0"/>
              </a:rPr>
              <a:t>màu</a:t>
            </a:r>
            <a:r>
              <a:rPr lang="en-US" sz="4000" b="1" dirty="0">
                <a:solidFill>
                  <a:srgbClr val="663300"/>
                </a:solidFill>
                <a:latin typeface="Times New Roman" pitchFamily="18" charset="0"/>
                <a:cs typeface="Times New Roman" pitchFamily="18" charset="0"/>
              </a:rPr>
              <a:t> </a:t>
            </a:r>
            <a:r>
              <a:rPr lang="en-US" sz="4000" b="1" dirty="0" err="1">
                <a:solidFill>
                  <a:srgbClr val="663300"/>
                </a:solidFill>
                <a:latin typeface="Times New Roman" pitchFamily="18" charset="0"/>
                <a:cs typeface="Times New Roman" pitchFamily="18" charset="0"/>
              </a:rPr>
              <a:t>mận</a:t>
            </a:r>
            <a:r>
              <a:rPr lang="en-US" sz="4000" b="1" dirty="0">
                <a:solidFill>
                  <a:srgbClr val="663300"/>
                </a:solidFill>
                <a:latin typeface="Times New Roman" pitchFamily="18" charset="0"/>
                <a:cs typeface="Times New Roman" pitchFamily="18" charset="0"/>
              </a:rPr>
              <a:t> </a:t>
            </a:r>
            <a:r>
              <a:rPr lang="en-US" sz="4000" b="1" dirty="0" err="1">
                <a:solidFill>
                  <a:srgbClr val="663300"/>
                </a:solidFill>
                <a:latin typeface="Times New Roman" pitchFamily="18" charset="0"/>
                <a:cs typeface="Times New Roman" pitchFamily="18" charset="0"/>
              </a:rPr>
              <a:t>chín</a:t>
            </a:r>
            <a:r>
              <a:rPr lang="en-US" sz="4000" b="1" dirty="0">
                <a:solidFill>
                  <a:srgbClr val="663300"/>
                </a:solidFill>
                <a:latin typeface="Times New Roman" pitchFamily="18" charset="0"/>
                <a:cs typeface="Times New Roman" pitchFamily="18" charset="0"/>
              </a:rPr>
              <a:t>.</a:t>
            </a:r>
          </a:p>
        </p:txBody>
      </p:sp>
      <p:sp>
        <p:nvSpPr>
          <p:cNvPr id="15374" name="Rectangle 13"/>
          <p:cNvSpPr>
            <a:spLocks noChangeArrowheads="1"/>
          </p:cNvSpPr>
          <p:nvPr/>
        </p:nvSpPr>
        <p:spPr bwMode="auto">
          <a:xfrm>
            <a:off x="3556001" y="224368"/>
            <a:ext cx="5162551"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spAutoFit/>
          </a:bodyPr>
          <a:lstStyle/>
          <a:p>
            <a:pPr algn="ctr"/>
            <a:r>
              <a:rPr lang="en-US" sz="5300" b="1">
                <a:solidFill>
                  <a:srgbClr val="C00000"/>
                </a:solidFill>
                <a:latin typeface="Times New Roman" pitchFamily="18" charset="0"/>
                <a:cs typeface="Times New Roman" pitchFamily="18" charset="0"/>
              </a:rPr>
              <a:t>Giải nghĩa từ</a:t>
            </a:r>
          </a:p>
        </p:txBody>
      </p:sp>
      <p:pic>
        <p:nvPicPr>
          <p:cNvPr id="1026" name="Picture 2" descr="Mùa mận máu chín đỏ, nhà nông Hoàng Su Phí bội thu 6 tỷ đồng">
            <a:extLst>
              <a:ext uri="{FF2B5EF4-FFF2-40B4-BE49-F238E27FC236}">
                <a16:creationId xmlns:a16="http://schemas.microsoft.com/office/drawing/2014/main" xmlns="" id="{2AC89D8A-382D-4C93-8118-ED01F40245C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43450" y="1477434"/>
            <a:ext cx="3298051" cy="24544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Trồng duy nhất trên 1 quả núi ở Sơn La, loại mận 'cherry Việt Nam' siêu đắt  khách">
            <a:extLst>
              <a:ext uri="{FF2B5EF4-FFF2-40B4-BE49-F238E27FC236}">
                <a16:creationId xmlns:a16="http://schemas.microsoft.com/office/drawing/2014/main" xmlns="" id="{F40BCC4A-DED7-4DD4-B85C-C7245B6213D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46844" y="3730509"/>
            <a:ext cx="3251199" cy="2626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9844796"/>
      </p:ext>
    </p:extLst>
  </p:cSld>
  <p:clrMapOvr>
    <a:masterClrMapping/>
  </p:clrMapOvr>
  <p:transition>
    <p:split orient="vert"/>
  </p:transition>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1599</TotalTime>
  <Words>1151</Words>
  <Application>Microsoft Office PowerPoint</Application>
  <PresentationFormat>Custom</PresentationFormat>
  <Paragraphs>205</Paragraphs>
  <Slides>21</Slides>
  <Notes>4</Notes>
  <HiddenSlides>0</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Basis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208</cp:revision>
  <dcterms:created xsi:type="dcterms:W3CDTF">2020-11-27T15:38:35Z</dcterms:created>
  <dcterms:modified xsi:type="dcterms:W3CDTF">2022-12-09T01:11:16Z</dcterms:modified>
</cp:coreProperties>
</file>