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50" r:id="rId2"/>
    <p:sldId id="559" r:id="rId3"/>
    <p:sldId id="558" r:id="rId4"/>
    <p:sldId id="256" r:id="rId5"/>
    <p:sldId id="257" r:id="rId6"/>
    <p:sldId id="258" r:id="rId7"/>
    <p:sldId id="551" r:id="rId8"/>
    <p:sldId id="552" r:id="rId9"/>
    <p:sldId id="553" r:id="rId10"/>
    <p:sldId id="554" r:id="rId11"/>
    <p:sldId id="555" r:id="rId12"/>
    <p:sldId id="556" r:id="rId13"/>
    <p:sldId id="5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90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700AD-B8BA-4015-B0C8-63018BB31C96}" type="datetimeFigureOut">
              <a:rPr lang="en-US" smtClean="0"/>
              <a:t>13/6/2023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4715B-2176-4118-BD61-257E3E1C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09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9781-3E7A-AEC0-DD3D-6535D8B36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22E9C-13BD-9C29-FA6E-9FEC8B732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9D358-AC05-A89E-DDDE-16100B8B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DCF81-C808-4699-95F6-F8DDA8C402C3}" type="datetimeFigureOut">
              <a:rPr lang="en-US" smtClean="0"/>
              <a:t>13/6/2023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89F96-B1DE-5C16-E7E4-5A9C3E5AA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7C81B-1A49-7AED-CF95-DD4A97AE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F4227-65A2-44B5-BFD5-F4C074AE2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4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242A5-C236-02E9-897F-870379FD9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189CBB-573B-200D-D2A1-CAFC0B5E4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F3196-285F-6F5B-8C16-083AA281B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DCF81-C808-4699-95F6-F8DDA8C402C3}" type="datetimeFigureOut">
              <a:rPr lang="en-US" smtClean="0"/>
              <a:t>13/6/2023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E1774-BF9C-FE32-60E2-1C214AFEE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F99F0-D966-7B9B-BD82-F989CDE4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F4227-65A2-44B5-BFD5-F4C074AE2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16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1FCA7-237E-6452-CE8C-8D9666E28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8D4F4-4B2F-E491-F7D9-88E17D991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D9628-998C-F62E-B03F-94F5C2ADB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DCF81-C808-4699-95F6-F8DDA8C402C3}" type="datetimeFigureOut">
              <a:rPr lang="en-US" smtClean="0"/>
              <a:t>13/6/2023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CF298-B08C-82F8-E1DA-CDAEC3827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DC13D-8F30-8BCD-7D70-A6224A91B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F4227-65A2-44B5-BFD5-F4C074AE2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00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72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75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9003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7493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553A-0C37-928A-ADA4-4C6CDA5BB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675AF-C7CE-7453-3F20-459063810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0092B-E14D-1858-B487-A368CA315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DCF81-C808-4699-95F6-F8DDA8C402C3}" type="datetimeFigureOut">
              <a:rPr lang="en-US" smtClean="0"/>
              <a:t>13/6/2023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C5CDE-2327-10F7-F2B4-373B5A1B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FE96D-A391-BA82-BE35-02ED165F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F4227-65A2-44B5-BFD5-F4C074AE2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9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9F38E-E007-9BEB-D294-535B7F02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8B5EF-84D3-40E8-3C8F-068C7E312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4DC2D-34A3-09D6-786B-3E35EF13F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DCF81-C808-4699-95F6-F8DDA8C402C3}" type="datetimeFigureOut">
              <a:rPr lang="en-US" smtClean="0"/>
              <a:t>13/6/2023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AC202-6FD7-D757-7F0B-71D167831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7C167-126C-C896-78BB-2ABC9A38C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F4227-65A2-44B5-BFD5-F4C074AE2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12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A433-BB0D-0723-8164-E2026CAED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807C9-0487-340D-23D5-9C74990D5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CA1BA-84A7-4077-CA9B-92465C333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8D450-5404-77C1-C1EC-3CD9DFAA9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DCF81-C808-4699-95F6-F8DDA8C402C3}" type="datetimeFigureOut">
              <a:rPr lang="en-US" smtClean="0"/>
              <a:t>13/6/2023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F8123-2A8B-328E-9A6D-146E167E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06F39-E2B8-1B61-6E47-7ED563D1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F4227-65A2-44B5-BFD5-F4C074AE2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5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62BB7-D192-DBC2-44DE-0765A0970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2B439-8388-A7E9-83CD-A301A3D8F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5D389-A011-6D71-1A39-AC1D2F111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A1AB5-BBA6-2BCA-7B06-8DFA04A34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56102-69F1-02E6-3680-B0599B248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C70484-DC8F-CD3C-4A76-5F3402E63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DCF81-C808-4699-95F6-F8DDA8C402C3}" type="datetimeFigureOut">
              <a:rPr lang="en-US" smtClean="0"/>
              <a:t>13/6/2023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FDE18-4CF6-B096-04B7-30EDF839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0329F4-B9CA-865A-24A6-4AA56BDE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F4227-65A2-44B5-BFD5-F4C074AE2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BD03D-3871-D0C5-F322-7A176D175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D45557-F43E-0059-6FB1-65EDF18CB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DCF81-C808-4699-95F6-F8DDA8C402C3}" type="datetimeFigureOut">
              <a:rPr lang="en-US" smtClean="0"/>
              <a:t>13/6/2023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DEFDC-A7B0-9C47-C785-EE512F4F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8517AB-21FF-D6C6-9BE8-52101987B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F4227-65A2-44B5-BFD5-F4C074AE2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761DBA-9C58-FFC0-A4B3-3525494BB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DCF81-C808-4699-95F6-F8DDA8C402C3}" type="datetimeFigureOut">
              <a:rPr lang="en-US" smtClean="0"/>
              <a:t>13/6/2023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AE978C-2134-354A-5B5C-D5EDB8E7C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6CEDB-387C-1A94-7CF1-8F6F6D460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F4227-65A2-44B5-BFD5-F4C074AE2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08568-514D-8401-D9F2-5B2714F4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B144F-9F38-C2B0-1D05-2D4C61D76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3F10D-0573-21E4-FE7E-A94D2D032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9731D-65B2-1B63-2D1A-C97C2E2A8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DCF81-C808-4699-95F6-F8DDA8C402C3}" type="datetimeFigureOut">
              <a:rPr lang="en-US" smtClean="0"/>
              <a:t>13/6/2023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355A0-0281-582E-3EE3-8859A3B8F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FD7EA-A6B4-3C9A-A809-FF8BFBB5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F4227-65A2-44B5-BFD5-F4C074AE2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3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502E9-F012-E68F-EFDC-E9C8EBA3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598DE1-14EF-13A3-421D-145943135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FBD44-31B1-9E11-C795-6667FD291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BAD62-76C6-A5C1-FAB7-08B4F5F1B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DCF81-C808-4699-95F6-F8DDA8C402C3}" type="datetimeFigureOut">
              <a:rPr lang="en-US" smtClean="0"/>
              <a:t>13/6/2023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55548-520A-F5FA-1D65-02D64FFD1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8696C-7597-6825-1712-AB9C8A5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F4227-65A2-44B5-BFD5-F4C074AE2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70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B358E4-8293-BA7C-3210-92CEC6FD3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2114F-77A7-B400-47C2-E7DFB6A72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B0C3C-21FB-71ED-F8F8-1CC6EDC18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DCF81-C808-4699-95F6-F8DDA8C402C3}" type="datetimeFigureOut">
              <a:rPr lang="en-US" smtClean="0"/>
              <a:t>13/6/2023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95CFD-298A-B327-0EFE-3DB72D154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906D-B765-C65D-D5ED-1AF8AEEBC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F4227-65A2-44B5-BFD5-F4C074AE2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7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" y="9"/>
            <a:ext cx="11985571" cy="6693363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02269104-F9C8-4905-A70D-AD5AE349EC62}"/>
              </a:ext>
            </a:extLst>
          </p:cNvPr>
          <p:cNvSpPr txBox="1"/>
          <p:nvPr/>
        </p:nvSpPr>
        <p:spPr>
          <a:xfrm>
            <a:off x="-20095" y="1220764"/>
            <a:ext cx="1170112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4000" b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CHÀO MỪNG CÁC EM</a:t>
            </a:r>
            <a:br>
              <a:rPr lang="en" sz="4000" b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</a:br>
            <a:r>
              <a:rPr lang="en" sz="4000" b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ĐẾN VỚI BÀI HỌC NGÀY HÔM NAY!</a:t>
            </a:r>
            <a:endParaRPr lang="en-US" sz="4000" dirty="0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1820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111A2-000B-7836-2818-B55A22D25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14B63E-AACC-B611-F544-9D03A7CB0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1969136"/>
            <a:ext cx="10051206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8924D6C-67DB-028A-6E98-80D244F18B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</p:spTree>
    <p:extLst>
      <p:ext uri="{BB962C8B-B14F-4D97-AF65-F5344CB8AC3E}">
        <p14:creationId xmlns:p14="http://schemas.microsoft.com/office/powerpoint/2010/main" val="395867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DDAE7-7A3E-085A-8075-EE8549092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883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3A72B5-9EF0-0E61-1916-E53753196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43099"/>
            <a:ext cx="11353800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BCF51A9F-AFE5-AC80-FF73-A994773732B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732441"/>
            <a:ext cx="10515600" cy="5909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BỐ NGOÀI ĐẢO</a:t>
            </a:r>
          </a:p>
        </p:txBody>
      </p:sp>
    </p:spTree>
    <p:extLst>
      <p:ext uri="{BB962C8B-B14F-4D97-AF65-F5344CB8AC3E}">
        <p14:creationId xmlns:p14="http://schemas.microsoft.com/office/powerpoint/2010/main" val="241237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83F840-B8E9-DB2D-A000-360890D186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1" y="2286001"/>
            <a:ext cx="5867399" cy="4224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3EA29-0A04-C48A-4B18-3890C1398C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1700" y="2151064"/>
            <a:ext cx="5779770" cy="448627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D95CD1-C64D-CD5A-E989-75839EE44B3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29640" y="636905"/>
            <a:ext cx="10515600" cy="830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5333" dirty="0" err="1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Bóp</a:t>
            </a:r>
            <a:r>
              <a:rPr lang="en-US" sz="5333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  <a:r>
              <a:rPr lang="en-US" sz="5333" dirty="0" err="1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nát</a:t>
            </a:r>
            <a:r>
              <a:rPr lang="en-US" sz="5333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  <a:r>
              <a:rPr lang="en-US" sz="5333" dirty="0" err="1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quả</a:t>
            </a:r>
            <a:r>
              <a:rPr lang="en-US" sz="5333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344775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5870D-E85F-02F9-AD6C-466B16D97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535C6-5D2A-6B76-8ACE-08BE5E35E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1550504"/>
            <a:ext cx="11578590" cy="5307497"/>
          </a:xfrm>
          <a:prstGeom prst="rect">
            <a:avLst/>
          </a:prstGeom>
        </p:spPr>
      </p:pic>
      <p:sp>
        <p:nvSpPr>
          <p:cNvPr id="5" name="Google Shape;386;p32">
            <a:extLst>
              <a:ext uri="{FF2B5EF4-FFF2-40B4-BE49-F238E27FC236}">
                <a16:creationId xmlns:a16="http://schemas.microsoft.com/office/drawing/2014/main" id="{B16A50CC-B0B5-0543-DCF0-8BB1ADEA6A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-240665"/>
            <a:ext cx="10515600" cy="132556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 algn="ctr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0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64" y="3186339"/>
            <a:ext cx="586391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4521982" y="3953842"/>
            <a:ext cx="128703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704561" y="4091427"/>
            <a:ext cx="1183843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40341" y="2879776"/>
            <a:ext cx="908705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135561" y="491820"/>
            <a:ext cx="8136903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8303637" y="3259316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964734" y="810849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2436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9332" y="1216688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56419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28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047D-33AA-A9EC-0A5D-48BAD92EE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99CC12-F957-1F56-3EF2-E7F9A30CA24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Quê hương tươi đẹp ((Tập hát theo lời bài hát mẫu SGK mới 2018 cùng phát triển năng lực )">
            <a:hlinkClick r:id="" action="ppaction://media"/>
            <a:extLst>
              <a:ext uri="{FF2B5EF4-FFF2-40B4-BE49-F238E27FC236}">
                <a16:creationId xmlns:a16="http://schemas.microsoft.com/office/drawing/2014/main" id="{4AB4FB3D-B67D-6A24-A685-F404FC50BA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4440" y="251460"/>
            <a:ext cx="10355580" cy="6343650"/>
          </a:xfrm>
        </p:spPr>
      </p:pic>
    </p:spTree>
    <p:extLst>
      <p:ext uri="{BB962C8B-B14F-4D97-AF65-F5344CB8AC3E}">
        <p14:creationId xmlns:p14="http://schemas.microsoft.com/office/powerpoint/2010/main" val="25884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1439-31A3-A6E9-2897-3BFE20A5B2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36741-0222-455E-19A6-1A284C505A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400A33C3-4CBE-DCE2-5234-A31AB8EE3F33}"/>
              </a:ext>
            </a:extLst>
          </p:cNvPr>
          <p:cNvSpPr txBox="1">
            <a:spLocks/>
          </p:cNvSpPr>
          <p:nvPr/>
        </p:nvSpPr>
        <p:spPr>
          <a:xfrm>
            <a:off x="2604813" y="216482"/>
            <a:ext cx="7070400" cy="90588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QUẢ BẦU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1BBBD87-D143-6BA7-8875-90174511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" y="1169587"/>
            <a:ext cx="11269980" cy="569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29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A94ED0-20D9-4197-64C7-7ACBF1253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520" y="2080259"/>
            <a:ext cx="11167110" cy="4434841"/>
          </a:xfrm>
          <a:prstGeom prst="rect">
            <a:avLst/>
          </a:prstGeom>
        </p:spPr>
      </p:pic>
      <p:sp>
        <p:nvSpPr>
          <p:cNvPr id="6" name="Google Shape;386;p32">
            <a:extLst>
              <a:ext uri="{FF2B5EF4-FFF2-40B4-BE49-F238E27FC236}">
                <a16:creationId xmlns:a16="http://schemas.microsoft.com/office/drawing/2014/main" id="{61CDBC92-8D34-23BE-0F97-D6DD149466FD}"/>
              </a:ext>
            </a:extLst>
          </p:cNvPr>
          <p:cNvSpPr txBox="1">
            <a:spLocks/>
          </p:cNvSpPr>
          <p:nvPr/>
        </p:nvSpPr>
        <p:spPr>
          <a:xfrm>
            <a:off x="2694965" y="499295"/>
            <a:ext cx="7070400" cy="105722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</a:p>
        </p:txBody>
      </p:sp>
    </p:spTree>
    <p:extLst>
      <p:ext uri="{BB962C8B-B14F-4D97-AF65-F5344CB8AC3E}">
        <p14:creationId xmlns:p14="http://schemas.microsoft.com/office/powerpoint/2010/main" val="83341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C0EEE-D21C-A991-D6F5-96D63F22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EF1AC-50E1-2FBE-0DBE-5A491B2337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7"/>
          <a:stretch/>
        </p:blipFill>
        <p:spPr>
          <a:xfrm>
            <a:off x="1051560" y="251461"/>
            <a:ext cx="9886950" cy="513683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FA9D48-B4DE-A33A-7096-E8E788983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2640" y="5434014"/>
            <a:ext cx="8534400" cy="1485900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>
            <a:normAutofit/>
          </a:bodyPr>
          <a:lstStyle/>
          <a:p>
            <a:pPr marL="0" lvl="0" indent="0" algn="ctr">
              <a:buNone/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ĐÁY BIỂN </a:t>
            </a:r>
          </a:p>
          <a:p>
            <a:pPr marL="0" lvl="0" indent="0" algn="ctr">
              <a:buNone/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TRƯỜNG SA</a:t>
            </a:r>
          </a:p>
        </p:txBody>
      </p:sp>
    </p:spTree>
    <p:extLst>
      <p:ext uri="{BB962C8B-B14F-4D97-AF65-F5344CB8AC3E}">
        <p14:creationId xmlns:p14="http://schemas.microsoft.com/office/powerpoint/2010/main" val="316990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C43496-C284-E913-4D17-510CB7247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74521"/>
            <a:ext cx="4351021" cy="4618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DB3BCF-95BB-9527-BA8C-E4E35AF02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023" y="1874521"/>
            <a:ext cx="3787138" cy="4618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DFEB2C-9F19-13A8-E15A-9DEF09358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161" y="2103120"/>
            <a:ext cx="3760469" cy="4389754"/>
          </a:xfrm>
          <a:prstGeom prst="rect">
            <a:avLst/>
          </a:prstGeom>
        </p:spPr>
      </p:pic>
      <p:sp>
        <p:nvSpPr>
          <p:cNvPr id="9" name="Google Shape;538;p36">
            <a:extLst>
              <a:ext uri="{FF2B5EF4-FFF2-40B4-BE49-F238E27FC236}">
                <a16:creationId xmlns:a16="http://schemas.microsoft.com/office/drawing/2014/main" id="{9CCF7951-033E-FF07-E951-6E70E1DA9D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5788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/>
              <a:t>Trên các miền đất nước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390311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DF7EAFE-C588-844F-C0F8-A354B3015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77390"/>
            <a:ext cx="10626089" cy="4515485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7CE8A52C-CF07-9A21-96E5-01D06B76FE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49342"/>
            <a:ext cx="10515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An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22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46B14EF-2270-33EA-31D9-BB051C87F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3320" y="1690688"/>
            <a:ext cx="4583430" cy="3420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A8960-3BE6-A76A-1351-58D8C99CA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74" y="2891790"/>
            <a:ext cx="3208888" cy="3104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4AD777-6733-09D9-4717-D802DB72D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640" y="3016251"/>
            <a:ext cx="4023360" cy="352739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E487013-3DD2-38B9-0187-0B17DF796D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5310" y="444432"/>
            <a:ext cx="10515600" cy="83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ĐẤT NƯỚC CHÚNG MÌNH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008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57</Words>
  <Application>Microsoft Office PowerPoint</Application>
  <PresentationFormat>Widescreen</PresentationFormat>
  <Paragraphs>14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Trên các miền đất nước</vt:lpstr>
      <vt:lpstr>Mai An Tiêm</vt:lpstr>
      <vt:lpstr>ĐẤT NƯỚC CHÚNG MÌNH</vt:lpstr>
      <vt:lpstr>CHIẾC RỄ ĐA TRÒN</vt:lpstr>
      <vt:lpstr>THƯ GỬI BỐ NGOÀI ĐẢO</vt:lpstr>
      <vt:lpstr>PowerPoint Presentation</vt:lpstr>
      <vt:lpstr>CÁNH ĐỒNG QUÊ 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2023-05-14T13:37:03Z</dcterms:created>
  <dcterms:modified xsi:type="dcterms:W3CDTF">2023-06-13T05:01:32Z</dcterms:modified>
</cp:coreProperties>
</file>