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7" r:id="rId2"/>
    <p:sldMasterId id="2147483692" r:id="rId3"/>
  </p:sldMasterIdLst>
  <p:notesMasterIdLst>
    <p:notesMasterId r:id="rId19"/>
  </p:notesMasterIdLst>
  <p:sldIdLst>
    <p:sldId id="297" r:id="rId4"/>
    <p:sldId id="276" r:id="rId5"/>
    <p:sldId id="278" r:id="rId6"/>
    <p:sldId id="280" r:id="rId7"/>
    <p:sldId id="281" r:id="rId8"/>
    <p:sldId id="282" r:id="rId9"/>
    <p:sldId id="279" r:id="rId10"/>
    <p:sldId id="299" r:id="rId11"/>
    <p:sldId id="304" r:id="rId12"/>
    <p:sldId id="296" r:id="rId13"/>
    <p:sldId id="300" r:id="rId14"/>
    <p:sldId id="301" r:id="rId15"/>
    <p:sldId id="302" r:id="rId16"/>
    <p:sldId id="303" r:id="rId17"/>
    <p:sldId id="27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29" autoAdjust="0"/>
    <p:restoredTop sz="94660"/>
  </p:normalViewPr>
  <p:slideViewPr>
    <p:cSldViewPr snapToGrid="0">
      <p:cViewPr varScale="1">
        <p:scale>
          <a:sx n="74" d="100"/>
          <a:sy n="74" d="100"/>
        </p:scale>
        <p:origin x="600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13/6/2023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10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pPr>
                <a:defRPr/>
              </a:pPr>
              <a:t>13/6/2023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pPr>
                <a:defRPr/>
              </a:pPr>
              <a:t>13/6/2023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pPr/>
              <a:t>13/6/2023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pPr/>
              <a:t>13/6/2023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pPr/>
              <a:t>13/6/2023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pPr/>
              <a:t>13/6/2023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pPr/>
              <a:t>13/6/2023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pPr/>
              <a:t>13/6/2023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pPr/>
              <a:t>13/6/2023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pPr/>
              <a:t>13/6/2023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pPr/>
              <a:t>13/6/2023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pPr/>
              <a:t>13/6/2023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pPr/>
              <a:t>13/6/2023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13/6/2023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13/6/2023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13/6/2023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pPr/>
              <a:t>13/6/2023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/>
              <a:pPr/>
              <a:t>13/6/2023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3.wdp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22.xml"/><Relationship Id="rId7" Type="http://schemas.openxmlformats.org/officeDocument/2006/relationships/slide" Target="slide4.xml"/><Relationship Id="rId12" Type="http://schemas.openxmlformats.org/officeDocument/2006/relationships/image" Target="../media/image9.png"/><Relationship Id="rId17" Type="http://schemas.openxmlformats.org/officeDocument/2006/relationships/image" Target="../media/image10.gif"/><Relationship Id="rId2" Type="http://schemas.openxmlformats.org/officeDocument/2006/relationships/audio" Target="../media/media1.mp3"/><Relationship Id="rId16" Type="http://schemas.microsoft.com/office/2007/relationships/hdphoto" Target="../media/hdphoto1.wdp"/><Relationship Id="rId1" Type="http://schemas.microsoft.com/office/2007/relationships/media" Target="../media/media1.mp3"/><Relationship Id="rId6" Type="http://schemas.openxmlformats.org/officeDocument/2006/relationships/slide" Target="slide7.xml"/><Relationship Id="rId11" Type="http://schemas.openxmlformats.org/officeDocument/2006/relationships/slide" Target="slide6.xml"/><Relationship Id="rId5" Type="http://schemas.openxmlformats.org/officeDocument/2006/relationships/image" Target="../media/image3.png"/><Relationship Id="rId15" Type="http://schemas.openxmlformats.org/officeDocument/2006/relationships/image" Target="../media/image4.png"/><Relationship Id="rId10" Type="http://schemas.openxmlformats.org/officeDocument/2006/relationships/slide" Target="slide5.xml"/><Relationship Id="rId19" Type="http://schemas.openxmlformats.org/officeDocument/2006/relationships/image" Target="../media/image11.gif"/><Relationship Id="rId4" Type="http://schemas.openxmlformats.org/officeDocument/2006/relationships/audio" Target="../media/audio1.wav"/><Relationship Id="rId9" Type="http://schemas.microsoft.com/office/2007/relationships/hdphoto" Target="../media/hdphoto2.wdp"/><Relationship Id="rId1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22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0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image" Target="../media/image13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22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0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image" Target="../media/image13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3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jpeg"/><Relationship Id="rId5" Type="http://schemas.openxmlformats.org/officeDocument/2006/relationships/audio" Target="../media/audio5.wav"/><Relationship Id="rId10" Type="http://schemas.microsoft.com/office/2007/relationships/hdphoto" Target="../media/hdphoto4.wdp"/><Relationship Id="rId4" Type="http://schemas.openxmlformats.org/officeDocument/2006/relationships/audio" Target="../media/audio4.wav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3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jpeg"/><Relationship Id="rId11" Type="http://schemas.openxmlformats.org/officeDocument/2006/relationships/image" Target="../media/image7.png"/><Relationship Id="rId5" Type="http://schemas.openxmlformats.org/officeDocument/2006/relationships/audio" Target="../media/audio5.wav"/><Relationship Id="rId10" Type="http://schemas.microsoft.com/office/2007/relationships/hdphoto" Target="../media/hdphoto4.wdp"/><Relationship Id="rId4" Type="http://schemas.openxmlformats.org/officeDocument/2006/relationships/audio" Target="../media/audio4.wav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2130453"/>
            <a:ext cx="10363408" cy="1469727"/>
          </a:xfrm>
        </p:spPr>
        <p:txBody>
          <a:bodyPr anchor="ctr"/>
          <a:lstStyle/>
          <a:p>
            <a:pPr eaLnBrk="1" hangingPunct="1">
              <a:defRPr/>
            </a:pPr>
            <a:r>
              <a:rPr lang="en-US" sz="6200" b="1">
                <a:latin typeface=".VnTime" panose="020B7200000000000000" pitchFamily="34" charset="0"/>
              </a:rPr>
              <a:t>%</a:t>
            </a:r>
          </a:p>
        </p:txBody>
      </p:sp>
      <p:pic>
        <p:nvPicPr>
          <p:cNvPr id="45059" name="Picture 4" descr="Pla019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0" name="WordArt 6"/>
          <p:cNvSpPr>
            <a:spLocks noChangeArrowheads="1" noChangeShapeType="1" noTextEdit="1"/>
          </p:cNvSpPr>
          <p:nvPr/>
        </p:nvSpPr>
        <p:spPr bwMode="auto">
          <a:xfrm>
            <a:off x="1930298" y="1295279"/>
            <a:ext cx="8737531" cy="3200400"/>
          </a:xfrm>
          <a:prstGeom prst="rect">
            <a:avLst/>
          </a:prstGeom>
        </p:spPr>
        <p:txBody>
          <a:bodyPr spcFirstLastPara="1" wrap="none" lIns="40551" tIns="20275" rIns="40551" bIns="20275" fromWordArt="1">
            <a:prstTxWarp prst="textArchUp">
              <a:avLst>
                <a:gd name="adj" fmla="val 10722427"/>
              </a:avLst>
            </a:prstTxWarp>
          </a:bodyPr>
          <a:lstStyle/>
          <a:p>
            <a:pPr marL="0" marR="0" lvl="0" indent="0" algn="ctr" defTabSz="40553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0" cap="none" spc="0" normalizeH="0" baseline="0" noProof="0" dirty="0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Chào mừng các </a:t>
            </a:r>
            <a:r>
              <a:rPr lang="en-US" sz="6000" kern="10" dirty="0" err="1" smtClean="0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990099"/>
                </a:solidFill>
                <a:latin typeface="Times New Roman"/>
                <a:cs typeface="Times New Roman"/>
              </a:rPr>
              <a:t>bạn</a:t>
            </a:r>
            <a:r>
              <a:rPr lang="en-US" sz="6000" kern="10" dirty="0" smtClean="0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990099"/>
                </a:solidFill>
                <a:latin typeface="Times New Roman"/>
                <a:cs typeface="Times New Roman"/>
              </a:rPr>
              <a:t> </a:t>
            </a:r>
            <a:r>
              <a:rPr lang="en-US" sz="6000" kern="10" dirty="0" err="1" smtClean="0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990099"/>
                </a:solidFill>
                <a:latin typeface="Times New Roman"/>
                <a:cs typeface="Times New Roman"/>
              </a:rPr>
              <a:t>đến</a:t>
            </a:r>
            <a:r>
              <a:rPr lang="en-US" sz="6000" kern="10" dirty="0" smtClean="0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990099"/>
                </a:solidFill>
                <a:latin typeface="Times New Roman"/>
                <a:cs typeface="Times New Roman"/>
              </a:rPr>
              <a:t> </a:t>
            </a:r>
            <a:r>
              <a:rPr lang="en-US" sz="6000" kern="10" dirty="0" err="1" smtClean="0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990099"/>
                </a:solidFill>
                <a:latin typeface="Times New Roman"/>
                <a:cs typeface="Times New Roman"/>
              </a:rPr>
              <a:t>với</a:t>
            </a:r>
            <a:r>
              <a:rPr lang="en-US" sz="6000" kern="10" dirty="0" smtClean="0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990099"/>
                </a:solidFill>
                <a:latin typeface="Times New Roman"/>
                <a:cs typeface="Times New Roman"/>
              </a:rPr>
              <a:t> </a:t>
            </a:r>
            <a:r>
              <a:rPr lang="en-US" sz="6000" kern="10" dirty="0" err="1" smtClean="0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990099"/>
                </a:solidFill>
                <a:latin typeface="Times New Roman"/>
                <a:cs typeface="Times New Roman"/>
              </a:rPr>
              <a:t>tiết</a:t>
            </a:r>
            <a:r>
              <a:rPr lang="en-US" sz="6000" kern="10" dirty="0" smtClean="0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990099"/>
                </a:solidFill>
                <a:latin typeface="Times New Roman"/>
                <a:cs typeface="Times New Roman"/>
              </a:rPr>
              <a:t> </a:t>
            </a:r>
            <a:r>
              <a:rPr lang="en-US" sz="6000" kern="10" dirty="0" err="1" smtClean="0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990099"/>
                </a:solidFill>
                <a:latin typeface="Times New Roman"/>
                <a:cs typeface="Times New Roman"/>
              </a:rPr>
              <a:t>học</a:t>
            </a:r>
            <a:r>
              <a:rPr kumimoji="0" lang="vi-VN" sz="6000" b="0" i="0" u="none" strike="noStrike" kern="10" cap="none" spc="0" normalizeH="0" baseline="0" noProof="0" dirty="0" smtClean="0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endParaRPr kumimoji="0" lang="en-US" sz="6000" b="0" i="0" u="none" strike="noStrike" kern="10" cap="none" spc="0" normalizeH="0" baseline="0" noProof="0" dirty="0">
              <a:ln w="9525">
                <a:solidFill>
                  <a:srgbClr val="CC00FF"/>
                </a:solidFill>
                <a:round/>
                <a:headEnd/>
                <a:tailEnd/>
              </a:ln>
              <a:solidFill>
                <a:srgbClr val="990099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45062" name="WordArt 5"/>
          <p:cNvSpPr>
            <a:spLocks noChangeArrowheads="1" noChangeShapeType="1" noTextEdit="1"/>
          </p:cNvSpPr>
          <p:nvPr/>
        </p:nvSpPr>
        <p:spPr bwMode="auto">
          <a:xfrm>
            <a:off x="3149358" y="2262798"/>
            <a:ext cx="5994988" cy="1523515"/>
          </a:xfrm>
          <a:prstGeom prst="rect">
            <a:avLst/>
          </a:prstGeom>
        </p:spPr>
        <p:txBody>
          <a:bodyPr wrap="none" lIns="40551" tIns="20275" rIns="40551" bIns="20275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40553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300" b="1" i="0" u="none" strike="noStrike" kern="10" cap="none" spc="0" normalizeH="0" baseline="0" noProof="0" dirty="0" smtClean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Môn</a:t>
            </a:r>
            <a:r>
              <a:rPr kumimoji="0" lang="en-US" sz="4300" b="1" i="0" u="none" strike="noStrike" kern="10" cap="none" spc="0" normalizeH="0" baseline="0" noProof="0" dirty="0" smtClean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:</a:t>
            </a:r>
            <a:r>
              <a:rPr kumimoji="0" lang="vi-VN" sz="4300" b="1" i="0" u="none" strike="noStrike" kern="10" cap="none" spc="0" normalizeH="0" baseline="0" noProof="0" dirty="0" smtClean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T</a:t>
            </a:r>
            <a:r>
              <a:rPr kumimoji="0" lang="en-US" sz="4300" b="1" i="0" u="none" strike="noStrike" kern="10" cap="none" spc="0" normalizeH="0" baseline="0" noProof="0" dirty="0" err="1" smtClean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oán</a:t>
            </a:r>
            <a:endParaRPr kumimoji="0" lang="en-US" sz="4300" b="1" i="0" u="none" strike="noStrike" kern="10" cap="none" spc="0" normalizeH="0" baseline="0" noProof="0" dirty="0">
              <a:ln w="12700">
                <a:solidFill>
                  <a:srgbClr val="008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11185" y="4861847"/>
            <a:ext cx="5104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GIÁO VIÊN THỰC HIỆN: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BÙI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VÂN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9211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465811" y="155734"/>
            <a:ext cx="2777057" cy="50012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Bài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1: &gt;, &lt;, =  ?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15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808760" y="822579"/>
            <a:ext cx="1045580" cy="50012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572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16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2419293" y="822580"/>
            <a:ext cx="1045580" cy="50012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577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17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735467" y="1479878"/>
            <a:ext cx="1045580" cy="50012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486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18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2419293" y="1464859"/>
            <a:ext cx="1045580" cy="50012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468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21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4594780" y="792048"/>
            <a:ext cx="1045580" cy="50012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936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22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6071071" y="817806"/>
            <a:ext cx="1045580" cy="50012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836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23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4625909" y="1592684"/>
            <a:ext cx="1045580" cy="50012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837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24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6055927" y="1592685"/>
            <a:ext cx="1045580" cy="50012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837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25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8240981" y="817806"/>
            <a:ext cx="1045580" cy="50012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537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26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9968574" y="817806"/>
            <a:ext cx="1045580" cy="50012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473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27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8227355" y="1714923"/>
            <a:ext cx="1045580" cy="50012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189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28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9968574" y="1729942"/>
            <a:ext cx="1045580" cy="50012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286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29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1586280" y="817806"/>
            <a:ext cx="1045580" cy="50012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&lt;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30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9134583" y="1714922"/>
            <a:ext cx="1045580" cy="50012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&lt;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31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1642695" y="1479878"/>
            <a:ext cx="1045580" cy="50012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&gt;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32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5310608" y="817805"/>
            <a:ext cx="1045580" cy="50012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&gt;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33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5307884" y="1618441"/>
            <a:ext cx="1045580" cy="50012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=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34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9103993" y="825316"/>
            <a:ext cx="1045580" cy="50012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&gt;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55036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35" y="154547"/>
            <a:ext cx="11694018" cy="4172754"/>
          </a:xfrm>
          <a:prstGeom prst="rect">
            <a:avLst/>
          </a:prstGeom>
        </p:spPr>
      </p:pic>
      <p:sp>
        <p:nvSpPr>
          <p:cNvPr id="3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1147591" y="3373073"/>
            <a:ext cx="861513" cy="500127"/>
          </a:xfrm>
          <a:prstGeom prst="rect">
            <a:avLst/>
          </a:prstGeom>
          <a:solidFill>
            <a:srgbClr val="FFFF00"/>
          </a:solidFill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581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4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4687134" y="3410518"/>
            <a:ext cx="773508" cy="500127"/>
          </a:xfrm>
          <a:prstGeom prst="rect">
            <a:avLst/>
          </a:prstGeom>
          <a:solidFill>
            <a:srgbClr val="FFFF00"/>
          </a:solidFill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496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5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8550797" y="3480277"/>
            <a:ext cx="863659" cy="500127"/>
          </a:xfrm>
          <a:prstGeom prst="rect">
            <a:avLst/>
          </a:prstGeom>
          <a:solidFill>
            <a:srgbClr val="FFFF00"/>
          </a:solidFill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605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6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1362551" y="4699120"/>
            <a:ext cx="9069336" cy="50012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Trường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                          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có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số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học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sinh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nhiều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nhất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7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794618" y="5321002"/>
            <a:ext cx="9069336" cy="50012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Trương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                        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ó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số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học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sinh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ít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nhất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8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2771127" y="4699120"/>
            <a:ext cx="3551094" cy="50012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Quyết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28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hắng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9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2579250" y="5321002"/>
            <a:ext cx="3551094" cy="50012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Thành</a:t>
            </a:r>
            <a:r>
              <a:rPr lang="en-US" altLang="zh-CN" sz="28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28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Công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27572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ghi đàn vịt bị cúm, tự giết 250 con vị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96" y="312082"/>
            <a:ext cx="5408098" cy="320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ồng Tháp phát triển đàn vịt hơn 6,8 triệu con - Ảnh thời sự trong nước -  Kinh tế - Thông tấn xã Việt Nam (TTXVN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613" y="322394"/>
            <a:ext cx="6232346" cy="320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142696" y="3723249"/>
            <a:ext cx="5227794" cy="50012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Nhà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2800" b="1" noProof="0" dirty="0" err="1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b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ác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Hùng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nuôi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320 con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vịt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5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6066979" y="3749778"/>
            <a:ext cx="5227794" cy="50012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Nhà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2800" b="1" noProof="0" dirty="0" err="1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b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ác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Tuấn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nuôi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350 con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vịt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6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2664809" y="4696974"/>
            <a:ext cx="5227794" cy="56168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320 &lt; 350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54602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P Hà Tĩnh trồng bổ sung cây xanh, tạo cảnh quan đô thị sạch - đẹp | Cổng  TTĐT tỉnh Hà Tĩ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63" y="340328"/>
            <a:ext cx="5857875" cy="390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Quận Hoàn Kiếm: Phát động Tết trồng cây và ra quân đội hình 3+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949" y="340327"/>
            <a:ext cx="5641971" cy="390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284363" y="4650528"/>
            <a:ext cx="5857875" cy="50012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Ngày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thứ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nhất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trồng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được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220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cây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5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6173045" y="4650527"/>
            <a:ext cx="5857875" cy="50012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Ngày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thứ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hai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trồng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được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170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cây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6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3213300" y="5379554"/>
            <a:ext cx="5227794" cy="56168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220 &gt; 170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1255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66" y="257577"/>
            <a:ext cx="11230378" cy="633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-30141" y="5628089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29047" y="1458711"/>
            <a:ext cx="7671082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smtClean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</a:t>
            </a:r>
            <a:r>
              <a:rPr lang="en-US" sz="8800" b="1" dirty="0" err="1" smtClean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8800" b="1" dirty="0" smtClean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8800" b="1" cap="none" spc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15"/>
          <p:cNvSpPr/>
          <p:nvPr/>
        </p:nvSpPr>
        <p:spPr>
          <a:xfrm>
            <a:off x="2280920" y="31465"/>
            <a:ext cx="6380942" cy="89956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KHỞI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ĐỘNG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C 0.06367 0.0081 0.13151 0.06597 0.19114 0.06713 C 0.25065 0.06852 0.30026 0.00833 0.35638 0.00671 C 0.41237 0.00532 0.48763 0.06412 0.52734 0.0581 C 0.5914 0.04954 0.64987 0.0081 0.71419 -3.7037E-7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rId6" action="ppaction://hlinksldjump"/>
          </p:cNvPr>
          <p:cNvSpPr/>
          <p:nvPr/>
        </p:nvSpPr>
        <p:spPr>
          <a:xfrm>
            <a:off x="151568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1922045" y="337789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10" action="ppaction://hlinksldjump"/>
          </p:cNvPr>
          <p:cNvSpPr/>
          <p:nvPr/>
        </p:nvSpPr>
        <p:spPr>
          <a:xfrm rot="689854">
            <a:off x="3628481" y="4481893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5048899" y="3716277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2312636" y="4166035"/>
            <a:ext cx="5332907" cy="88248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2365103" y="2818206"/>
            <a:ext cx="5332906" cy="930068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&lt;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2344629" y="5307803"/>
            <a:ext cx="5353380" cy="951329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&gt;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sp>
        <p:nvSpPr>
          <p:cNvPr id="28" name="Round Diagonal Corner Rectangle 27"/>
          <p:cNvSpPr/>
          <p:nvPr/>
        </p:nvSpPr>
        <p:spPr>
          <a:xfrm>
            <a:off x="2230622" y="967241"/>
            <a:ext cx="7071111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342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528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9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  <p:bldP spid="28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3099725" y="3923942"/>
            <a:ext cx="5353381" cy="815484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noProof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3099725" y="2936298"/>
            <a:ext cx="5332906" cy="838122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372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3099725" y="4851475"/>
            <a:ext cx="5332906" cy="754989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sp>
        <p:nvSpPr>
          <p:cNvPr id="28" name="Round Diagonal Corner Rectangle 27"/>
          <p:cNvSpPr/>
          <p:nvPr/>
        </p:nvSpPr>
        <p:spPr>
          <a:xfrm>
            <a:off x="3001438" y="967239"/>
            <a:ext cx="5529480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 372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375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9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  <p:bldP spid="28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2933594" y="2749540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623 = 623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sp>
        <p:nvSpPr>
          <p:cNvPr id="28" name="Round Diagonal Corner Rectangle 27"/>
          <p:cNvSpPr/>
          <p:nvPr/>
        </p:nvSpPr>
        <p:spPr>
          <a:xfrm>
            <a:off x="2933594" y="1002533"/>
            <a:ext cx="5665168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632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632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1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4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animBg="1"/>
      <p:bldP spid="30" grpId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1" name="Picture 50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635616" y="2265032"/>
            <a:ext cx="9066727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7" grpId="0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7483534" y="5540830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11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C 0.06367 0.0081 0.13151 0.06597 0.19115 0.06713 C 0.25065 0.06852 0.30026 0.00833 0.35638 0.00671 C 0.41237 0.00532 0.48763 0.06412 0.52735 0.0581 C 0.59141 0.04954 0.64987 0.0081 0.7142 1.11111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16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988</TotalTime>
  <Words>251</Words>
  <Application>Microsoft Office PowerPoint</Application>
  <PresentationFormat>Widescreen</PresentationFormat>
  <Paragraphs>120</Paragraphs>
  <Slides>15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微软雅黑</vt:lpstr>
      <vt:lpstr>SimSun</vt:lpstr>
      <vt:lpstr>.VnBlack</vt:lpstr>
      <vt:lpstr>.VnTime</vt:lpstr>
      <vt:lpstr>Arial</vt:lpstr>
      <vt:lpstr>Calibri</vt:lpstr>
      <vt:lpstr>Calibri Light</vt:lpstr>
      <vt:lpstr>Times New Roman</vt:lpstr>
      <vt:lpstr>2_Office Theme</vt:lpstr>
      <vt:lpstr>4_Office 主题</vt:lpstr>
      <vt:lpstr>3_Office Theme</vt:lpstr>
      <vt:lpstr>%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Admin</cp:lastModifiedBy>
  <cp:revision>41</cp:revision>
  <dcterms:created xsi:type="dcterms:W3CDTF">2021-05-13T04:17:00Z</dcterms:created>
  <dcterms:modified xsi:type="dcterms:W3CDTF">2023-06-13T03:40:41Z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