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6" r:id="rId3"/>
    <p:sldMasterId id="2147483699" r:id="rId4"/>
  </p:sldMasterIdLst>
  <p:notesMasterIdLst>
    <p:notesMasterId r:id="rId15"/>
  </p:notesMasterIdLst>
  <p:sldIdLst>
    <p:sldId id="259" r:id="rId5"/>
    <p:sldId id="276" r:id="rId6"/>
    <p:sldId id="277" r:id="rId7"/>
    <p:sldId id="267" r:id="rId8"/>
    <p:sldId id="269" r:id="rId9"/>
    <p:sldId id="280" r:id="rId10"/>
    <p:sldId id="278" r:id="rId11"/>
    <p:sldId id="279" r:id="rId12"/>
    <p:sldId id="274"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21" autoAdjust="0"/>
    <p:restoredTop sz="94660"/>
  </p:normalViewPr>
  <p:slideViewPr>
    <p:cSldViewPr snapToGrid="0">
      <p:cViewPr varScale="1">
        <p:scale>
          <a:sx n="71" d="100"/>
          <a:sy n="71" d="100"/>
        </p:scale>
        <p:origin x="9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09921D-EFA8-4E6D-916B-EE0772E3CE87}" type="datetimeFigureOut">
              <a:rPr lang="en-US" smtClean="0"/>
              <a:t>4/10/2022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4009E4-26C0-4655-93D4-234BBDDB2E3A}" type="slidenum">
              <a:rPr lang="en-US" smtClean="0"/>
              <a:t>‹#›</a:t>
            </a:fld>
            <a:endParaRPr lang="en-US"/>
          </a:p>
        </p:txBody>
      </p:sp>
    </p:spTree>
    <p:extLst>
      <p:ext uri="{BB962C8B-B14F-4D97-AF65-F5344CB8AC3E}">
        <p14:creationId xmlns:p14="http://schemas.microsoft.com/office/powerpoint/2010/main" val="1301258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p:sp>
      <p:sp>
        <p:nvSpPr>
          <p:cNvPr id="17411" name="文本占位符 174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algn="r"/>
            <a:fld id="{9A0DB2DC-4C9A-4742-B13C-FB6460FD3503}" type="slidenum">
              <a:rPr lang="en-US" altLang="zh-CN" sz="1200" dirty="0">
                <a:solidFill>
                  <a:srgbClr val="000000"/>
                </a:solidFill>
              </a:rPr>
              <a:pPr algn="r"/>
              <a:t>1</a:t>
            </a:fld>
            <a:endParaRPr lang="zh-CN" altLang="en-US" sz="1200" dirty="0">
              <a:solidFill>
                <a:srgbClr val="000000"/>
              </a:solidFill>
            </a:endParaRPr>
          </a:p>
        </p:txBody>
      </p:sp>
    </p:spTree>
    <p:extLst>
      <p:ext uri="{BB962C8B-B14F-4D97-AF65-F5344CB8AC3E}">
        <p14:creationId xmlns:p14="http://schemas.microsoft.com/office/powerpoint/2010/main" val="1785469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p:sp>
      <p:sp>
        <p:nvSpPr>
          <p:cNvPr id="68611" name="文本占位符 686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algn="r"/>
            <a:fld id="{9A0DB2DC-4C9A-4742-B13C-FB6460FD3503}" type="slidenum">
              <a:rPr lang="en-US" altLang="zh-CN" sz="1200" dirty="0">
                <a:solidFill>
                  <a:srgbClr val="000000"/>
                </a:solidFill>
              </a:rPr>
              <a:pPr algn="r"/>
              <a:t>9</a:t>
            </a:fld>
            <a:endParaRPr lang="zh-CN" altLang="en-US" sz="1200" dirty="0">
              <a:solidFill>
                <a:srgbClr val="000000"/>
              </a:solidFill>
            </a:endParaRPr>
          </a:p>
        </p:txBody>
      </p:sp>
    </p:spTree>
    <p:extLst>
      <p:ext uri="{BB962C8B-B14F-4D97-AF65-F5344CB8AC3E}">
        <p14:creationId xmlns:p14="http://schemas.microsoft.com/office/powerpoint/2010/main" val="3745538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p:sp>
      <p:sp>
        <p:nvSpPr>
          <p:cNvPr id="50179" name="文本占位符 5017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algn="r"/>
            <a:fld id="{9A0DB2DC-4C9A-4742-B13C-FB6460FD3503}" type="slidenum">
              <a:rPr lang="en-US" altLang="zh-CN" sz="1200" dirty="0">
                <a:solidFill>
                  <a:srgbClr val="000000"/>
                </a:solidFill>
              </a:rPr>
              <a:pPr algn="r"/>
              <a:t>10</a:t>
            </a:fld>
            <a:endParaRPr lang="zh-CN" altLang="en-US" sz="1200" dirty="0">
              <a:solidFill>
                <a:srgbClr val="000000"/>
              </a:solidFill>
            </a:endParaRPr>
          </a:p>
        </p:txBody>
      </p:sp>
    </p:spTree>
    <p:extLst>
      <p:ext uri="{BB962C8B-B14F-4D97-AF65-F5344CB8AC3E}">
        <p14:creationId xmlns:p14="http://schemas.microsoft.com/office/powerpoint/2010/main" val="1343891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1A1A90-2C09-45A4-99E1-4DB0D86405E3}" type="datetimeFigureOut">
              <a:rPr lang="en-US" smtClean="0"/>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5285F-9E0C-4209-B5BE-6B7031F77470}" type="slidenum">
              <a:rPr lang="en-US" smtClean="0"/>
              <a:t>‹#›</a:t>
            </a:fld>
            <a:endParaRPr lang="en-US"/>
          </a:p>
        </p:txBody>
      </p:sp>
    </p:spTree>
    <p:extLst>
      <p:ext uri="{BB962C8B-B14F-4D97-AF65-F5344CB8AC3E}">
        <p14:creationId xmlns:p14="http://schemas.microsoft.com/office/powerpoint/2010/main" val="3314486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1A1A90-2C09-45A4-99E1-4DB0D86405E3}" type="datetimeFigureOut">
              <a:rPr lang="en-US" smtClean="0"/>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5285F-9E0C-4209-B5BE-6B7031F77470}" type="slidenum">
              <a:rPr lang="en-US" smtClean="0"/>
              <a:t>‹#›</a:t>
            </a:fld>
            <a:endParaRPr lang="en-US"/>
          </a:p>
        </p:txBody>
      </p:sp>
    </p:spTree>
    <p:extLst>
      <p:ext uri="{BB962C8B-B14F-4D97-AF65-F5344CB8AC3E}">
        <p14:creationId xmlns:p14="http://schemas.microsoft.com/office/powerpoint/2010/main" val="2330675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1A1A90-2C09-45A4-99E1-4DB0D86405E3}" type="datetimeFigureOut">
              <a:rPr lang="en-US" smtClean="0"/>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5285F-9E0C-4209-B5BE-6B7031F77470}" type="slidenum">
              <a:rPr lang="en-US" smtClean="0"/>
              <a:t>‹#›</a:t>
            </a:fld>
            <a:endParaRPr lang="en-US"/>
          </a:p>
        </p:txBody>
      </p:sp>
    </p:spTree>
    <p:extLst>
      <p:ext uri="{BB962C8B-B14F-4D97-AF65-F5344CB8AC3E}">
        <p14:creationId xmlns:p14="http://schemas.microsoft.com/office/powerpoint/2010/main" val="1361183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6"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7968"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390" cap="all" spc="199" baseline="0">
                <a:solidFill>
                  <a:schemeClr val="tx2"/>
                </a:solidFill>
                <a:latin typeface="+mj-lt"/>
              </a:defRPr>
            </a:lvl1pPr>
            <a:lvl2pPr marL="455351" indent="0" algn="ctr">
              <a:buNone/>
              <a:defRPr sz="2390"/>
            </a:lvl2pPr>
            <a:lvl3pPr marL="910702" indent="0" algn="ctr">
              <a:buNone/>
              <a:defRPr sz="2390"/>
            </a:lvl3pPr>
            <a:lvl4pPr marL="1366053" indent="0" algn="ctr">
              <a:buNone/>
              <a:defRPr sz="1992"/>
            </a:lvl4pPr>
            <a:lvl5pPr marL="1821405" indent="0" algn="ctr">
              <a:buNone/>
              <a:defRPr sz="1992"/>
            </a:lvl5pPr>
            <a:lvl6pPr marL="2276755" indent="0" algn="ctr">
              <a:buNone/>
              <a:defRPr sz="1992"/>
            </a:lvl6pPr>
            <a:lvl7pPr marL="2732106" indent="0" algn="ctr">
              <a:buNone/>
              <a:defRPr sz="1992"/>
            </a:lvl7pPr>
            <a:lvl8pPr marL="3187457" indent="0" algn="ctr">
              <a:buNone/>
              <a:defRPr sz="1992"/>
            </a:lvl8pPr>
            <a:lvl9pPr marL="3642808" indent="0" algn="ctr">
              <a:buNone/>
              <a:defRPr sz="1992"/>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0A71EA-886B-4998-A8F0-564FC8C36378}" type="datetimeFigureOut">
              <a:rPr lang="en-US" smtClean="0"/>
              <a:pPr/>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00841-C7C6-4673-8CDC-B427E318ADF4}"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020709"/>
      </p:ext>
    </p:extLst>
  </p:cSld>
  <p:clrMapOvr>
    <a:masterClrMapping/>
  </p:clrMapOvr>
  <p:timing>
    <p:tnLst>
      <p:par>
        <p:cTn id="1" dur="indefinite" restart="never" nodeType="tmRoot"/>
      </p:par>
    </p:tnLst>
  </p:timing>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0A71EA-886B-4998-A8F0-564FC8C36378}" type="datetimeFigureOut">
              <a:rPr lang="en-US" smtClean="0"/>
              <a:pPr/>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00841-C7C6-4673-8CDC-B427E318ADF4}" type="slidenum">
              <a:rPr lang="en-US" smtClean="0"/>
              <a:pPr/>
              <a:t>‹#›</a:t>
            </a:fld>
            <a:endParaRPr lang="en-US"/>
          </a:p>
        </p:txBody>
      </p:sp>
    </p:spTree>
    <p:extLst>
      <p:ext uri="{BB962C8B-B14F-4D97-AF65-F5344CB8AC3E}">
        <p14:creationId xmlns:p14="http://schemas.microsoft.com/office/powerpoint/2010/main" val="2811069527"/>
      </p:ext>
    </p:extLst>
  </p:cSld>
  <p:clrMapOvr>
    <a:masterClrMapping/>
  </p:clrMapOvr>
  <p:timing>
    <p:tnLst>
      <p:par>
        <p:cTn id="1" dur="indefinite" restart="never" nodeType="tmRoot"/>
      </p:par>
    </p:tnLst>
  </p:timing>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6"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7968"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390" cap="all" spc="199" baseline="0">
                <a:solidFill>
                  <a:schemeClr val="tx2"/>
                </a:solidFill>
                <a:latin typeface="+mj-lt"/>
              </a:defRPr>
            </a:lvl1pPr>
            <a:lvl2pPr marL="455351" indent="0">
              <a:buNone/>
              <a:defRPr sz="1793">
                <a:solidFill>
                  <a:schemeClr val="tx1">
                    <a:tint val="75000"/>
                  </a:schemeClr>
                </a:solidFill>
              </a:defRPr>
            </a:lvl2pPr>
            <a:lvl3pPr marL="910702" indent="0">
              <a:buNone/>
              <a:defRPr sz="1594">
                <a:solidFill>
                  <a:schemeClr val="tx1">
                    <a:tint val="75000"/>
                  </a:schemeClr>
                </a:solidFill>
              </a:defRPr>
            </a:lvl3pPr>
            <a:lvl4pPr marL="1366053" indent="0">
              <a:buNone/>
              <a:defRPr sz="1395">
                <a:solidFill>
                  <a:schemeClr val="tx1">
                    <a:tint val="75000"/>
                  </a:schemeClr>
                </a:solidFill>
              </a:defRPr>
            </a:lvl4pPr>
            <a:lvl5pPr marL="1821405" indent="0">
              <a:buNone/>
              <a:defRPr sz="1395">
                <a:solidFill>
                  <a:schemeClr val="tx1">
                    <a:tint val="75000"/>
                  </a:schemeClr>
                </a:solidFill>
              </a:defRPr>
            </a:lvl5pPr>
            <a:lvl6pPr marL="2276755" indent="0">
              <a:buNone/>
              <a:defRPr sz="1395">
                <a:solidFill>
                  <a:schemeClr val="tx1">
                    <a:tint val="75000"/>
                  </a:schemeClr>
                </a:solidFill>
              </a:defRPr>
            </a:lvl6pPr>
            <a:lvl7pPr marL="2732106" indent="0">
              <a:buNone/>
              <a:defRPr sz="1395">
                <a:solidFill>
                  <a:schemeClr val="tx1">
                    <a:tint val="75000"/>
                  </a:schemeClr>
                </a:solidFill>
              </a:defRPr>
            </a:lvl7pPr>
            <a:lvl8pPr marL="3187457" indent="0">
              <a:buNone/>
              <a:defRPr sz="1395">
                <a:solidFill>
                  <a:schemeClr val="tx1">
                    <a:tint val="75000"/>
                  </a:schemeClr>
                </a:solidFill>
              </a:defRPr>
            </a:lvl8pPr>
            <a:lvl9pPr marL="3642808" indent="0">
              <a:buNone/>
              <a:defRPr sz="1395">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0A71EA-886B-4998-A8F0-564FC8C36378}" type="datetimeFigureOut">
              <a:rPr lang="en-US" smtClean="0"/>
              <a:pPr/>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00841-C7C6-4673-8CDC-B427E318ADF4}"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495841"/>
      </p:ext>
    </p:extLst>
  </p:cSld>
  <p:clrMapOvr>
    <a:masterClrMapping/>
  </p:clrMapOvr>
  <p:timing>
    <p:tnLst>
      <p:par>
        <p:cTn id="1" dur="indefinite" restart="never" nodeType="tmRoot"/>
      </p:par>
    </p:tnLst>
  </p:timing>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1"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0A71EA-886B-4998-A8F0-564FC8C36378}" type="datetimeFigureOut">
              <a:rPr lang="en-US" smtClean="0"/>
              <a:pPr/>
              <a:t>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00841-C7C6-4673-8CDC-B427E318ADF4}" type="slidenum">
              <a:rPr lang="en-US" smtClean="0"/>
              <a:pPr/>
              <a:t>‹#›</a:t>
            </a:fld>
            <a:endParaRPr lang="en-US"/>
          </a:p>
        </p:txBody>
      </p:sp>
    </p:spTree>
    <p:extLst>
      <p:ext uri="{BB962C8B-B14F-4D97-AF65-F5344CB8AC3E}">
        <p14:creationId xmlns:p14="http://schemas.microsoft.com/office/powerpoint/2010/main" val="2737042413"/>
      </p:ext>
    </p:extLst>
  </p:cSld>
  <p:clrMapOvr>
    <a:masterClrMapping/>
  </p:clrMapOvr>
  <p:timing>
    <p:tnLst>
      <p:par>
        <p:cTn id="1" dur="indefinite" restart="never" nodeType="tmRoot"/>
      </p:par>
    </p:tnLst>
  </p:timing>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1" y="1846052"/>
            <a:ext cx="4937760" cy="736282"/>
          </a:xfrm>
        </p:spPr>
        <p:txBody>
          <a:bodyPr lIns="91440" rIns="91440" anchor="ctr">
            <a:normAutofit/>
          </a:bodyPr>
          <a:lstStyle>
            <a:lvl1pPr marL="0" indent="0">
              <a:buNone/>
              <a:defRPr sz="1992" b="0" cap="all" baseline="0">
                <a:solidFill>
                  <a:schemeClr val="tx2"/>
                </a:solidFill>
              </a:defRPr>
            </a:lvl1pPr>
            <a:lvl2pPr marL="455351" indent="0">
              <a:buNone/>
              <a:defRPr sz="1992" b="1"/>
            </a:lvl2pPr>
            <a:lvl3pPr marL="910702" indent="0">
              <a:buNone/>
              <a:defRPr sz="1793" b="1"/>
            </a:lvl3pPr>
            <a:lvl4pPr marL="1366053" indent="0">
              <a:buNone/>
              <a:defRPr sz="1594" b="1"/>
            </a:lvl4pPr>
            <a:lvl5pPr marL="1821405" indent="0">
              <a:buNone/>
              <a:defRPr sz="1594" b="1"/>
            </a:lvl5pPr>
            <a:lvl6pPr marL="2276755" indent="0">
              <a:buNone/>
              <a:defRPr sz="1594" b="1"/>
            </a:lvl6pPr>
            <a:lvl7pPr marL="2732106" indent="0">
              <a:buNone/>
              <a:defRPr sz="1594" b="1"/>
            </a:lvl7pPr>
            <a:lvl8pPr marL="3187457" indent="0">
              <a:buNone/>
              <a:defRPr sz="1594" b="1"/>
            </a:lvl8pPr>
            <a:lvl9pPr marL="3642808" indent="0">
              <a:buNone/>
              <a:defRPr sz="1594" b="1"/>
            </a:lvl9pPr>
          </a:lstStyle>
          <a:p>
            <a:pPr lvl="0"/>
            <a:r>
              <a:rPr lang="en-US" smtClean="0"/>
              <a:t>Click to edit Master text styles</a:t>
            </a:r>
          </a:p>
        </p:txBody>
      </p:sp>
      <p:sp>
        <p:nvSpPr>
          <p:cNvPr id="4" name="Content Placeholder 3"/>
          <p:cNvSpPr>
            <a:spLocks noGrp="1"/>
          </p:cNvSpPr>
          <p:nvPr>
            <p:ph sz="half" idx="2"/>
          </p:nvPr>
        </p:nvSpPr>
        <p:spPr>
          <a:xfrm>
            <a:off x="1097281" y="2582335"/>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1" y="1846052"/>
            <a:ext cx="4937760" cy="736282"/>
          </a:xfrm>
        </p:spPr>
        <p:txBody>
          <a:bodyPr lIns="91440" rIns="91440" anchor="ctr">
            <a:normAutofit/>
          </a:bodyPr>
          <a:lstStyle>
            <a:lvl1pPr marL="0" indent="0">
              <a:buNone/>
              <a:defRPr sz="1992" b="0" cap="all" baseline="0">
                <a:solidFill>
                  <a:schemeClr val="tx2"/>
                </a:solidFill>
              </a:defRPr>
            </a:lvl1pPr>
            <a:lvl2pPr marL="455351" indent="0">
              <a:buNone/>
              <a:defRPr sz="1992" b="1"/>
            </a:lvl2pPr>
            <a:lvl3pPr marL="910702" indent="0">
              <a:buNone/>
              <a:defRPr sz="1793" b="1"/>
            </a:lvl3pPr>
            <a:lvl4pPr marL="1366053" indent="0">
              <a:buNone/>
              <a:defRPr sz="1594" b="1"/>
            </a:lvl4pPr>
            <a:lvl5pPr marL="1821405" indent="0">
              <a:buNone/>
              <a:defRPr sz="1594" b="1"/>
            </a:lvl5pPr>
            <a:lvl6pPr marL="2276755" indent="0">
              <a:buNone/>
              <a:defRPr sz="1594" b="1"/>
            </a:lvl6pPr>
            <a:lvl7pPr marL="2732106" indent="0">
              <a:buNone/>
              <a:defRPr sz="1594" b="1"/>
            </a:lvl7pPr>
            <a:lvl8pPr marL="3187457" indent="0">
              <a:buNone/>
              <a:defRPr sz="1594" b="1"/>
            </a:lvl8pPr>
            <a:lvl9pPr marL="3642808" indent="0">
              <a:buNone/>
              <a:defRPr sz="1594" b="1"/>
            </a:lvl9pPr>
          </a:lstStyle>
          <a:p>
            <a:pPr lvl="0"/>
            <a:r>
              <a:rPr lang="en-US" smtClean="0"/>
              <a:t>Click to edit Master text styles</a:t>
            </a:r>
          </a:p>
        </p:txBody>
      </p:sp>
      <p:sp>
        <p:nvSpPr>
          <p:cNvPr id="6" name="Content Placeholder 5"/>
          <p:cNvSpPr>
            <a:spLocks noGrp="1"/>
          </p:cNvSpPr>
          <p:nvPr>
            <p:ph sz="quarter" idx="4"/>
          </p:nvPr>
        </p:nvSpPr>
        <p:spPr>
          <a:xfrm>
            <a:off x="6217921" y="2582335"/>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0A71EA-886B-4998-A8F0-564FC8C36378}" type="datetimeFigureOut">
              <a:rPr lang="en-US" smtClean="0"/>
              <a:pPr/>
              <a:t>4/10/2022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C00841-C7C6-4673-8CDC-B427E318ADF4}" type="slidenum">
              <a:rPr lang="en-US" smtClean="0"/>
              <a:pPr/>
              <a:t>‹#›</a:t>
            </a:fld>
            <a:endParaRPr lang="en-US"/>
          </a:p>
        </p:txBody>
      </p:sp>
    </p:spTree>
    <p:extLst>
      <p:ext uri="{BB962C8B-B14F-4D97-AF65-F5344CB8AC3E}">
        <p14:creationId xmlns:p14="http://schemas.microsoft.com/office/powerpoint/2010/main" val="2651607308"/>
      </p:ext>
    </p:extLst>
  </p:cSld>
  <p:clrMapOvr>
    <a:masterClrMapping/>
  </p:clrMapOvr>
  <p:timing>
    <p:tnLst>
      <p:par>
        <p:cTn id="1" dur="indefinite" restart="never" nodeType="tmRoot"/>
      </p:par>
    </p:tnLst>
  </p:timing>
  <p:hf sldNum="0" hdr="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0A71EA-886B-4998-A8F0-564FC8C36378}" type="datetimeFigureOut">
              <a:rPr lang="en-US" smtClean="0"/>
              <a:pPr/>
              <a:t>4/10/2022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C00841-C7C6-4673-8CDC-B427E318ADF4}" type="slidenum">
              <a:rPr lang="en-US" smtClean="0"/>
              <a:pPr/>
              <a:t>‹#›</a:t>
            </a:fld>
            <a:endParaRPr lang="en-US"/>
          </a:p>
        </p:txBody>
      </p:sp>
    </p:spTree>
    <p:extLst>
      <p:ext uri="{BB962C8B-B14F-4D97-AF65-F5344CB8AC3E}">
        <p14:creationId xmlns:p14="http://schemas.microsoft.com/office/powerpoint/2010/main" val="1907991137"/>
      </p:ext>
    </p:extLst>
  </p:cSld>
  <p:clrMapOvr>
    <a:masterClrMapping/>
  </p:clrMapOvr>
  <p:timing>
    <p:tnLst>
      <p:par>
        <p:cTn id="1" dur="indefinite" restart="never" nodeType="tmRoot"/>
      </p:par>
    </p:tnLst>
  </p:timing>
  <p:hf sldNum="0" hdr="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6"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B0A71EA-886B-4998-A8F0-564FC8C36378}" type="datetimeFigureOut">
              <a:rPr lang="en-US" smtClean="0"/>
              <a:pPr/>
              <a:t>4/10/2022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9C00841-C7C6-4673-8CDC-B427E318ADF4}" type="slidenum">
              <a:rPr lang="en-US" smtClean="0"/>
              <a:pPr/>
              <a:t>‹#›</a:t>
            </a:fld>
            <a:endParaRPr lang="en-US"/>
          </a:p>
        </p:txBody>
      </p:sp>
    </p:spTree>
    <p:extLst>
      <p:ext uri="{BB962C8B-B14F-4D97-AF65-F5344CB8AC3E}">
        <p14:creationId xmlns:p14="http://schemas.microsoft.com/office/powerpoint/2010/main" val="1260364493"/>
      </p:ext>
    </p:extLst>
  </p:cSld>
  <p:clrMapOvr>
    <a:masterClrMapping/>
  </p:clrMapOvr>
  <p:timing>
    <p:tnLst>
      <p:par>
        <p:cTn id="1" dur="indefinite" restart="never" nodeType="tmRoot"/>
      </p:par>
    </p:tnLst>
  </p:timing>
  <p:hf sldNum="0" hdr="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7"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1" y="594359"/>
            <a:ext cx="3200400" cy="2286000"/>
          </a:xfrm>
        </p:spPr>
        <p:txBody>
          <a:bodyPr anchor="b">
            <a:normAutofit/>
          </a:bodyPr>
          <a:lstStyle>
            <a:lvl1pPr>
              <a:defRPr sz="3585"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1"/>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926080"/>
            <a:ext cx="3200400" cy="3379124"/>
          </a:xfrm>
        </p:spPr>
        <p:txBody>
          <a:bodyPr lIns="91440" rIns="91440">
            <a:normAutofit/>
          </a:bodyPr>
          <a:lstStyle>
            <a:lvl1pPr marL="0" indent="0">
              <a:buNone/>
              <a:defRPr sz="1494">
                <a:solidFill>
                  <a:srgbClr val="FFFFFF"/>
                </a:solidFill>
              </a:defRPr>
            </a:lvl1pPr>
            <a:lvl2pPr marL="455351" indent="0">
              <a:buNone/>
              <a:defRPr sz="1195"/>
            </a:lvl2pPr>
            <a:lvl3pPr marL="910702" indent="0">
              <a:buNone/>
              <a:defRPr sz="996"/>
            </a:lvl3pPr>
            <a:lvl4pPr marL="1366053" indent="0">
              <a:buNone/>
              <a:defRPr sz="897"/>
            </a:lvl4pPr>
            <a:lvl5pPr marL="1821405" indent="0">
              <a:buNone/>
              <a:defRPr sz="897"/>
            </a:lvl5pPr>
            <a:lvl6pPr marL="2276755" indent="0">
              <a:buNone/>
              <a:defRPr sz="897"/>
            </a:lvl6pPr>
            <a:lvl7pPr marL="2732106" indent="0">
              <a:buNone/>
              <a:defRPr sz="897"/>
            </a:lvl7pPr>
            <a:lvl8pPr marL="3187457" indent="0">
              <a:buNone/>
              <a:defRPr sz="897"/>
            </a:lvl8pPr>
            <a:lvl9pPr marL="3642808" indent="0">
              <a:buNone/>
              <a:defRPr sz="897"/>
            </a:lvl9pPr>
          </a:lstStyle>
          <a:p>
            <a:pPr lvl="0"/>
            <a:r>
              <a:rPr lang="en-US" smtClean="0"/>
              <a:t>Click to edit Master text styles</a:t>
            </a:r>
          </a:p>
        </p:txBody>
      </p:sp>
      <p:sp>
        <p:nvSpPr>
          <p:cNvPr id="5" name="Date Placeholder 4"/>
          <p:cNvSpPr>
            <a:spLocks noGrp="1"/>
          </p:cNvSpPr>
          <p:nvPr>
            <p:ph type="dt" sz="half" idx="10"/>
          </p:nvPr>
        </p:nvSpPr>
        <p:spPr>
          <a:xfrm>
            <a:off x="465512" y="6459786"/>
            <a:ext cx="2618510" cy="365125"/>
          </a:xfrm>
        </p:spPr>
        <p:txBody>
          <a:bodyPr/>
          <a:lstStyle>
            <a:lvl1pPr algn="l">
              <a:defRPr/>
            </a:lvl1pPr>
          </a:lstStyle>
          <a:p>
            <a:fld id="{5B0A71EA-886B-4998-A8F0-564FC8C36378}" type="datetimeFigureOut">
              <a:rPr lang="en-US" smtClean="0"/>
              <a:pPr/>
              <a:t>4/10/2022</a:t>
            </a:fld>
            <a:endParaRPr lang="en-US"/>
          </a:p>
        </p:txBody>
      </p:sp>
      <p:sp>
        <p:nvSpPr>
          <p:cNvPr id="6" name="Footer Placeholder 5"/>
          <p:cNvSpPr>
            <a:spLocks noGrp="1"/>
          </p:cNvSpPr>
          <p:nvPr>
            <p:ph type="ftr" sz="quarter" idx="11"/>
          </p:nvPr>
        </p:nvSpPr>
        <p:spPr>
          <a:xfrm>
            <a:off x="4800600" y="6459786"/>
            <a:ext cx="4648200" cy="365125"/>
          </a:xfrm>
        </p:spPr>
        <p:txBody>
          <a:bodyPr/>
          <a:lstStyle>
            <a:lvl1pPr algn="l">
              <a:defRPr>
                <a:solidFill>
                  <a:schemeClr val="tx2"/>
                </a:solidFill>
              </a:defRPr>
            </a:lvl1pPr>
          </a:lstStyle>
          <a:p>
            <a:endParaRPr 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9C00841-C7C6-4673-8CDC-B427E318ADF4}" type="slidenum">
              <a:rPr lang="en-US" smtClean="0">
                <a:solidFill>
                  <a:srgbClr val="637052"/>
                </a:solidFill>
              </a:rPr>
              <a:pPr/>
              <a:t>‹#›</a:t>
            </a:fld>
            <a:endParaRPr lang="en-US">
              <a:solidFill>
                <a:srgbClr val="637052"/>
              </a:solidFill>
            </a:endParaRPr>
          </a:p>
        </p:txBody>
      </p:sp>
    </p:spTree>
    <p:extLst>
      <p:ext uri="{BB962C8B-B14F-4D97-AF65-F5344CB8AC3E}">
        <p14:creationId xmlns:p14="http://schemas.microsoft.com/office/powerpoint/2010/main" val="1738522717"/>
      </p:ext>
    </p:extLst>
  </p:cSld>
  <p:clrMapOvr>
    <a:masterClrMapping/>
  </p:clrMapOvr>
  <p:timing>
    <p:tnLst>
      <p:par>
        <p:cTn id="1" dur="indefinite" restart="never" nodeType="tmRoot"/>
      </p:par>
    </p:tnLst>
  </p:timing>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1A1A90-2C09-45A4-99E1-4DB0D86405E3}" type="datetimeFigureOut">
              <a:rPr lang="en-US" smtClean="0"/>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5285F-9E0C-4209-B5BE-6B7031F77470}" type="slidenum">
              <a:rPr lang="en-US" smtClean="0"/>
              <a:t>‹#›</a:t>
            </a:fld>
            <a:endParaRPr lang="en-US"/>
          </a:p>
        </p:txBody>
      </p:sp>
    </p:spTree>
    <p:extLst>
      <p:ext uri="{BB962C8B-B14F-4D97-AF65-F5344CB8AC3E}">
        <p14:creationId xmlns:p14="http://schemas.microsoft.com/office/powerpoint/2010/main" val="146621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6"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585"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6" y="1"/>
            <a:ext cx="12191985" cy="4915076"/>
          </a:xfrm>
          <a:blipFill>
            <a:blip r:embed="rId2"/>
            <a:stretch>
              <a:fillRect/>
            </a:stretch>
          </a:blipFill>
        </p:spPr>
        <p:txBody>
          <a:bodyPr lIns="457200" tIns="457200" anchor="t"/>
          <a:lstStyle>
            <a:lvl1pPr marL="0" indent="0">
              <a:buNone/>
              <a:defRPr sz="3187">
                <a:solidFill>
                  <a:schemeClr val="bg1"/>
                </a:solidFill>
              </a:defRPr>
            </a:lvl1pPr>
            <a:lvl2pPr marL="455351" indent="0">
              <a:buNone/>
              <a:defRPr sz="2788"/>
            </a:lvl2pPr>
            <a:lvl3pPr marL="910702" indent="0">
              <a:buNone/>
              <a:defRPr sz="2390"/>
            </a:lvl3pPr>
            <a:lvl4pPr marL="1366053" indent="0">
              <a:buNone/>
              <a:defRPr sz="1992"/>
            </a:lvl4pPr>
            <a:lvl5pPr marL="1821405" indent="0">
              <a:buNone/>
              <a:defRPr sz="1992"/>
            </a:lvl5pPr>
            <a:lvl6pPr marL="2276755" indent="0">
              <a:buNone/>
              <a:defRPr sz="1992"/>
            </a:lvl6pPr>
            <a:lvl7pPr marL="2732106" indent="0">
              <a:buNone/>
              <a:defRPr sz="1992"/>
            </a:lvl7pPr>
            <a:lvl8pPr marL="3187457" indent="0">
              <a:buNone/>
              <a:defRPr sz="1992"/>
            </a:lvl8pPr>
            <a:lvl9pPr marL="3642808" indent="0">
              <a:buNone/>
              <a:defRPr sz="1992"/>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598"/>
              </a:spcAft>
              <a:buNone/>
              <a:defRPr sz="1494">
                <a:solidFill>
                  <a:srgbClr val="FFFFFF"/>
                </a:solidFill>
              </a:defRPr>
            </a:lvl1pPr>
            <a:lvl2pPr marL="455351" indent="0">
              <a:buNone/>
              <a:defRPr sz="1195"/>
            </a:lvl2pPr>
            <a:lvl3pPr marL="910702" indent="0">
              <a:buNone/>
              <a:defRPr sz="996"/>
            </a:lvl3pPr>
            <a:lvl4pPr marL="1366053" indent="0">
              <a:buNone/>
              <a:defRPr sz="897"/>
            </a:lvl4pPr>
            <a:lvl5pPr marL="1821405" indent="0">
              <a:buNone/>
              <a:defRPr sz="897"/>
            </a:lvl5pPr>
            <a:lvl6pPr marL="2276755" indent="0">
              <a:buNone/>
              <a:defRPr sz="897"/>
            </a:lvl6pPr>
            <a:lvl7pPr marL="2732106" indent="0">
              <a:buNone/>
              <a:defRPr sz="897"/>
            </a:lvl7pPr>
            <a:lvl8pPr marL="3187457" indent="0">
              <a:buNone/>
              <a:defRPr sz="897"/>
            </a:lvl8pPr>
            <a:lvl9pPr marL="3642808" indent="0">
              <a:buNone/>
              <a:defRPr sz="89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0A71EA-886B-4998-A8F0-564FC8C36378}" type="datetimeFigureOut">
              <a:rPr lang="en-US" smtClean="0"/>
              <a:pPr/>
              <a:t>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00841-C7C6-4673-8CDC-B427E318ADF4}" type="slidenum">
              <a:rPr lang="en-US" smtClean="0"/>
              <a:pPr/>
              <a:t>‹#›</a:t>
            </a:fld>
            <a:endParaRPr lang="en-US"/>
          </a:p>
        </p:txBody>
      </p:sp>
    </p:spTree>
    <p:extLst>
      <p:ext uri="{BB962C8B-B14F-4D97-AF65-F5344CB8AC3E}">
        <p14:creationId xmlns:p14="http://schemas.microsoft.com/office/powerpoint/2010/main" val="492490514"/>
      </p:ext>
    </p:extLst>
  </p:cSld>
  <p:clrMapOvr>
    <a:masterClrMapping/>
  </p:clrMapOvr>
  <p:timing>
    <p:tnLst>
      <p:par>
        <p:cTn id="1" dur="indefinite" restart="never" nodeType="tmRoot"/>
      </p:par>
    </p:tnLst>
  </p:timing>
  <p:hf sldNum="0" hdr="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0A71EA-886B-4998-A8F0-564FC8C36378}" type="datetimeFigureOut">
              <a:rPr lang="en-US" smtClean="0"/>
              <a:pPr/>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00841-C7C6-4673-8CDC-B427E318ADF4}" type="slidenum">
              <a:rPr lang="en-US" smtClean="0"/>
              <a:pPr/>
              <a:t>‹#›</a:t>
            </a:fld>
            <a:endParaRPr lang="en-US"/>
          </a:p>
        </p:txBody>
      </p:sp>
    </p:spTree>
    <p:extLst>
      <p:ext uri="{BB962C8B-B14F-4D97-AF65-F5344CB8AC3E}">
        <p14:creationId xmlns:p14="http://schemas.microsoft.com/office/powerpoint/2010/main" val="3251624040"/>
      </p:ext>
    </p:extLst>
  </p:cSld>
  <p:clrMapOvr>
    <a:masterClrMapping/>
  </p:clrMapOvr>
  <p:timing>
    <p:tnLst>
      <p:par>
        <p:cTn id="1" dur="indefinite" restart="never" nodeType="tmRoot"/>
      </p:par>
    </p:tnLst>
  </p:timing>
  <p:hf sldNum="0" hdr="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6"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9"/>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0A71EA-886B-4998-A8F0-564FC8C36378}" type="datetimeFigureOut">
              <a:rPr lang="en-US" smtClean="0"/>
              <a:pPr/>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00841-C7C6-4673-8CDC-B427E318ADF4}" type="slidenum">
              <a:rPr lang="en-US" smtClean="0"/>
              <a:pPr/>
              <a:t>‹#›</a:t>
            </a:fld>
            <a:endParaRPr lang="en-US"/>
          </a:p>
        </p:txBody>
      </p:sp>
    </p:spTree>
    <p:extLst>
      <p:ext uri="{BB962C8B-B14F-4D97-AF65-F5344CB8AC3E}">
        <p14:creationId xmlns:p14="http://schemas.microsoft.com/office/powerpoint/2010/main" val="97018953"/>
      </p:ext>
    </p:extLst>
  </p:cSld>
  <p:clrMapOvr>
    <a:masterClrMapping/>
  </p:clrMapOvr>
  <p:timing>
    <p:tnLst>
      <p:par>
        <p:cTn id="1" dur="indefinite" restart="never" nodeType="tmRoot"/>
      </p:par>
    </p:tnLst>
  </p:timing>
  <p:hf sldNum="0" hdr="0"/>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75051048"/>
      </p:ext>
    </p:extLst>
  </p:cSld>
  <p:clrMapOvr>
    <a:masterClrMapping/>
  </p:clrMapOvr>
  <p:transition advClick="0" advTm="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6"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7968"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390" cap="all" spc="199" baseline="0">
                <a:solidFill>
                  <a:schemeClr val="tx2"/>
                </a:solidFill>
                <a:latin typeface="+mj-lt"/>
              </a:defRPr>
            </a:lvl1pPr>
            <a:lvl2pPr marL="455351" indent="0" algn="ctr">
              <a:buNone/>
              <a:defRPr sz="2390"/>
            </a:lvl2pPr>
            <a:lvl3pPr marL="910702" indent="0" algn="ctr">
              <a:buNone/>
              <a:defRPr sz="2390"/>
            </a:lvl3pPr>
            <a:lvl4pPr marL="1366053" indent="0" algn="ctr">
              <a:buNone/>
              <a:defRPr sz="1992"/>
            </a:lvl4pPr>
            <a:lvl5pPr marL="1821405" indent="0" algn="ctr">
              <a:buNone/>
              <a:defRPr sz="1992"/>
            </a:lvl5pPr>
            <a:lvl6pPr marL="2276755" indent="0" algn="ctr">
              <a:buNone/>
              <a:defRPr sz="1992"/>
            </a:lvl6pPr>
            <a:lvl7pPr marL="2732106" indent="0" algn="ctr">
              <a:buNone/>
              <a:defRPr sz="1992"/>
            </a:lvl7pPr>
            <a:lvl8pPr marL="3187457" indent="0" algn="ctr">
              <a:buNone/>
              <a:defRPr sz="1992"/>
            </a:lvl8pPr>
            <a:lvl9pPr marL="3642808" indent="0" algn="ctr">
              <a:buNone/>
              <a:defRPr sz="1992"/>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0A71EA-886B-4998-A8F0-564FC8C36378}" type="datetimeFigureOut">
              <a:rPr lang="en-US" smtClean="0"/>
              <a:pPr/>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00841-C7C6-4673-8CDC-B427E318ADF4}"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141574"/>
      </p:ext>
    </p:extLst>
  </p:cSld>
  <p:clrMapOvr>
    <a:masterClrMapping/>
  </p:clrMapOvr>
  <p:timing>
    <p:tnLst>
      <p:par>
        <p:cTn id="1" dur="indefinite" restart="never" nodeType="tmRoot"/>
      </p:par>
    </p:tnLst>
  </p:timing>
  <p:hf sldNum="0" hdr="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0A71EA-886B-4998-A8F0-564FC8C36378}" type="datetimeFigureOut">
              <a:rPr lang="en-US" smtClean="0"/>
              <a:pPr/>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00841-C7C6-4673-8CDC-B427E318ADF4}" type="slidenum">
              <a:rPr lang="en-US" smtClean="0"/>
              <a:pPr/>
              <a:t>‹#›</a:t>
            </a:fld>
            <a:endParaRPr lang="en-US"/>
          </a:p>
        </p:txBody>
      </p:sp>
    </p:spTree>
    <p:extLst>
      <p:ext uri="{BB962C8B-B14F-4D97-AF65-F5344CB8AC3E}">
        <p14:creationId xmlns:p14="http://schemas.microsoft.com/office/powerpoint/2010/main" val="866348701"/>
      </p:ext>
    </p:extLst>
  </p:cSld>
  <p:clrMapOvr>
    <a:masterClrMapping/>
  </p:clrMapOvr>
  <p:timing>
    <p:tnLst>
      <p:par>
        <p:cTn id="1" dur="indefinite" restart="never" nodeType="tmRoot"/>
      </p:par>
    </p:tnLst>
  </p:timing>
  <p:hf sldNum="0" hdr="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6"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7968"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390" cap="all" spc="199" baseline="0">
                <a:solidFill>
                  <a:schemeClr val="tx2"/>
                </a:solidFill>
                <a:latin typeface="+mj-lt"/>
              </a:defRPr>
            </a:lvl1pPr>
            <a:lvl2pPr marL="455351" indent="0">
              <a:buNone/>
              <a:defRPr sz="1793">
                <a:solidFill>
                  <a:schemeClr val="tx1">
                    <a:tint val="75000"/>
                  </a:schemeClr>
                </a:solidFill>
              </a:defRPr>
            </a:lvl2pPr>
            <a:lvl3pPr marL="910702" indent="0">
              <a:buNone/>
              <a:defRPr sz="1594">
                <a:solidFill>
                  <a:schemeClr val="tx1">
                    <a:tint val="75000"/>
                  </a:schemeClr>
                </a:solidFill>
              </a:defRPr>
            </a:lvl3pPr>
            <a:lvl4pPr marL="1366053" indent="0">
              <a:buNone/>
              <a:defRPr sz="1395">
                <a:solidFill>
                  <a:schemeClr val="tx1">
                    <a:tint val="75000"/>
                  </a:schemeClr>
                </a:solidFill>
              </a:defRPr>
            </a:lvl4pPr>
            <a:lvl5pPr marL="1821405" indent="0">
              <a:buNone/>
              <a:defRPr sz="1395">
                <a:solidFill>
                  <a:schemeClr val="tx1">
                    <a:tint val="75000"/>
                  </a:schemeClr>
                </a:solidFill>
              </a:defRPr>
            </a:lvl5pPr>
            <a:lvl6pPr marL="2276755" indent="0">
              <a:buNone/>
              <a:defRPr sz="1395">
                <a:solidFill>
                  <a:schemeClr val="tx1">
                    <a:tint val="75000"/>
                  </a:schemeClr>
                </a:solidFill>
              </a:defRPr>
            </a:lvl6pPr>
            <a:lvl7pPr marL="2732106" indent="0">
              <a:buNone/>
              <a:defRPr sz="1395">
                <a:solidFill>
                  <a:schemeClr val="tx1">
                    <a:tint val="75000"/>
                  </a:schemeClr>
                </a:solidFill>
              </a:defRPr>
            </a:lvl7pPr>
            <a:lvl8pPr marL="3187457" indent="0">
              <a:buNone/>
              <a:defRPr sz="1395">
                <a:solidFill>
                  <a:schemeClr val="tx1">
                    <a:tint val="75000"/>
                  </a:schemeClr>
                </a:solidFill>
              </a:defRPr>
            </a:lvl8pPr>
            <a:lvl9pPr marL="3642808" indent="0">
              <a:buNone/>
              <a:defRPr sz="1395">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0A71EA-886B-4998-A8F0-564FC8C36378}" type="datetimeFigureOut">
              <a:rPr lang="en-US" smtClean="0"/>
              <a:pPr/>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00841-C7C6-4673-8CDC-B427E318ADF4}"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638487"/>
      </p:ext>
    </p:extLst>
  </p:cSld>
  <p:clrMapOvr>
    <a:masterClrMapping/>
  </p:clrMapOvr>
  <p:timing>
    <p:tnLst>
      <p:par>
        <p:cTn id="1" dur="indefinite" restart="never" nodeType="tmRoot"/>
      </p:par>
    </p:tnLst>
  </p:timing>
  <p:hf sldNum="0" hdr="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1"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0A71EA-886B-4998-A8F0-564FC8C36378}" type="datetimeFigureOut">
              <a:rPr lang="en-US" smtClean="0"/>
              <a:pPr/>
              <a:t>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00841-C7C6-4673-8CDC-B427E318ADF4}" type="slidenum">
              <a:rPr lang="en-US" smtClean="0"/>
              <a:pPr/>
              <a:t>‹#›</a:t>
            </a:fld>
            <a:endParaRPr lang="en-US"/>
          </a:p>
        </p:txBody>
      </p:sp>
    </p:spTree>
    <p:extLst>
      <p:ext uri="{BB962C8B-B14F-4D97-AF65-F5344CB8AC3E}">
        <p14:creationId xmlns:p14="http://schemas.microsoft.com/office/powerpoint/2010/main" val="3069232014"/>
      </p:ext>
    </p:extLst>
  </p:cSld>
  <p:clrMapOvr>
    <a:masterClrMapping/>
  </p:clrMapOvr>
  <p:timing>
    <p:tnLst>
      <p:par>
        <p:cTn id="1" dur="indefinite" restart="never" nodeType="tmRoot"/>
      </p:par>
    </p:tnLst>
  </p:timing>
  <p:hf sldNum="0" hdr="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1" y="1846052"/>
            <a:ext cx="4937760" cy="736282"/>
          </a:xfrm>
        </p:spPr>
        <p:txBody>
          <a:bodyPr lIns="91440" rIns="91440" anchor="ctr">
            <a:normAutofit/>
          </a:bodyPr>
          <a:lstStyle>
            <a:lvl1pPr marL="0" indent="0">
              <a:buNone/>
              <a:defRPr sz="1992" b="0" cap="all" baseline="0">
                <a:solidFill>
                  <a:schemeClr val="tx2"/>
                </a:solidFill>
              </a:defRPr>
            </a:lvl1pPr>
            <a:lvl2pPr marL="455351" indent="0">
              <a:buNone/>
              <a:defRPr sz="1992" b="1"/>
            </a:lvl2pPr>
            <a:lvl3pPr marL="910702" indent="0">
              <a:buNone/>
              <a:defRPr sz="1793" b="1"/>
            </a:lvl3pPr>
            <a:lvl4pPr marL="1366053" indent="0">
              <a:buNone/>
              <a:defRPr sz="1594" b="1"/>
            </a:lvl4pPr>
            <a:lvl5pPr marL="1821405" indent="0">
              <a:buNone/>
              <a:defRPr sz="1594" b="1"/>
            </a:lvl5pPr>
            <a:lvl6pPr marL="2276755" indent="0">
              <a:buNone/>
              <a:defRPr sz="1594" b="1"/>
            </a:lvl6pPr>
            <a:lvl7pPr marL="2732106" indent="0">
              <a:buNone/>
              <a:defRPr sz="1594" b="1"/>
            </a:lvl7pPr>
            <a:lvl8pPr marL="3187457" indent="0">
              <a:buNone/>
              <a:defRPr sz="1594" b="1"/>
            </a:lvl8pPr>
            <a:lvl9pPr marL="3642808" indent="0">
              <a:buNone/>
              <a:defRPr sz="1594" b="1"/>
            </a:lvl9pPr>
          </a:lstStyle>
          <a:p>
            <a:pPr lvl="0"/>
            <a:r>
              <a:rPr lang="en-US" smtClean="0"/>
              <a:t>Click to edit Master text styles</a:t>
            </a:r>
          </a:p>
        </p:txBody>
      </p:sp>
      <p:sp>
        <p:nvSpPr>
          <p:cNvPr id="4" name="Content Placeholder 3"/>
          <p:cNvSpPr>
            <a:spLocks noGrp="1"/>
          </p:cNvSpPr>
          <p:nvPr>
            <p:ph sz="half" idx="2"/>
          </p:nvPr>
        </p:nvSpPr>
        <p:spPr>
          <a:xfrm>
            <a:off x="1097281" y="2582335"/>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1" y="1846052"/>
            <a:ext cx="4937760" cy="736282"/>
          </a:xfrm>
        </p:spPr>
        <p:txBody>
          <a:bodyPr lIns="91440" rIns="91440" anchor="ctr">
            <a:normAutofit/>
          </a:bodyPr>
          <a:lstStyle>
            <a:lvl1pPr marL="0" indent="0">
              <a:buNone/>
              <a:defRPr sz="1992" b="0" cap="all" baseline="0">
                <a:solidFill>
                  <a:schemeClr val="tx2"/>
                </a:solidFill>
              </a:defRPr>
            </a:lvl1pPr>
            <a:lvl2pPr marL="455351" indent="0">
              <a:buNone/>
              <a:defRPr sz="1992" b="1"/>
            </a:lvl2pPr>
            <a:lvl3pPr marL="910702" indent="0">
              <a:buNone/>
              <a:defRPr sz="1793" b="1"/>
            </a:lvl3pPr>
            <a:lvl4pPr marL="1366053" indent="0">
              <a:buNone/>
              <a:defRPr sz="1594" b="1"/>
            </a:lvl4pPr>
            <a:lvl5pPr marL="1821405" indent="0">
              <a:buNone/>
              <a:defRPr sz="1594" b="1"/>
            </a:lvl5pPr>
            <a:lvl6pPr marL="2276755" indent="0">
              <a:buNone/>
              <a:defRPr sz="1594" b="1"/>
            </a:lvl6pPr>
            <a:lvl7pPr marL="2732106" indent="0">
              <a:buNone/>
              <a:defRPr sz="1594" b="1"/>
            </a:lvl7pPr>
            <a:lvl8pPr marL="3187457" indent="0">
              <a:buNone/>
              <a:defRPr sz="1594" b="1"/>
            </a:lvl8pPr>
            <a:lvl9pPr marL="3642808" indent="0">
              <a:buNone/>
              <a:defRPr sz="1594" b="1"/>
            </a:lvl9pPr>
          </a:lstStyle>
          <a:p>
            <a:pPr lvl="0"/>
            <a:r>
              <a:rPr lang="en-US" smtClean="0"/>
              <a:t>Click to edit Master text styles</a:t>
            </a:r>
          </a:p>
        </p:txBody>
      </p:sp>
      <p:sp>
        <p:nvSpPr>
          <p:cNvPr id="6" name="Content Placeholder 5"/>
          <p:cNvSpPr>
            <a:spLocks noGrp="1"/>
          </p:cNvSpPr>
          <p:nvPr>
            <p:ph sz="quarter" idx="4"/>
          </p:nvPr>
        </p:nvSpPr>
        <p:spPr>
          <a:xfrm>
            <a:off x="6217921" y="2582335"/>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0A71EA-886B-4998-A8F0-564FC8C36378}" type="datetimeFigureOut">
              <a:rPr lang="en-US" smtClean="0"/>
              <a:pPr/>
              <a:t>4/10/2022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C00841-C7C6-4673-8CDC-B427E318ADF4}" type="slidenum">
              <a:rPr lang="en-US" smtClean="0"/>
              <a:pPr/>
              <a:t>‹#›</a:t>
            </a:fld>
            <a:endParaRPr lang="en-US"/>
          </a:p>
        </p:txBody>
      </p:sp>
    </p:spTree>
    <p:extLst>
      <p:ext uri="{BB962C8B-B14F-4D97-AF65-F5344CB8AC3E}">
        <p14:creationId xmlns:p14="http://schemas.microsoft.com/office/powerpoint/2010/main" val="85271116"/>
      </p:ext>
    </p:extLst>
  </p:cSld>
  <p:clrMapOvr>
    <a:masterClrMapping/>
  </p:clrMapOvr>
  <p:timing>
    <p:tnLst>
      <p:par>
        <p:cTn id="1" dur="indefinite" restart="never" nodeType="tmRoot"/>
      </p:par>
    </p:tnLst>
  </p:timing>
  <p:hf sldNum="0" hdr="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0A71EA-886B-4998-A8F0-564FC8C36378}" type="datetimeFigureOut">
              <a:rPr lang="en-US" smtClean="0"/>
              <a:pPr/>
              <a:t>4/10/2022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C00841-C7C6-4673-8CDC-B427E318ADF4}" type="slidenum">
              <a:rPr lang="en-US" smtClean="0"/>
              <a:pPr/>
              <a:t>‹#›</a:t>
            </a:fld>
            <a:endParaRPr lang="en-US"/>
          </a:p>
        </p:txBody>
      </p:sp>
    </p:spTree>
    <p:extLst>
      <p:ext uri="{BB962C8B-B14F-4D97-AF65-F5344CB8AC3E}">
        <p14:creationId xmlns:p14="http://schemas.microsoft.com/office/powerpoint/2010/main" val="1775823833"/>
      </p:ext>
    </p:extLst>
  </p:cSld>
  <p:clrMapOvr>
    <a:masterClrMapping/>
  </p:clrMapOvr>
  <p:timing>
    <p:tnLst>
      <p:par>
        <p:cTn id="1" dur="indefinite" restart="never" nodeType="tmRoot"/>
      </p:par>
    </p:tnLst>
  </p:timing>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1A1A90-2C09-45A4-99E1-4DB0D86405E3}" type="datetimeFigureOut">
              <a:rPr lang="en-US" smtClean="0"/>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5285F-9E0C-4209-B5BE-6B7031F77470}" type="slidenum">
              <a:rPr lang="en-US" smtClean="0"/>
              <a:t>‹#›</a:t>
            </a:fld>
            <a:endParaRPr lang="en-US"/>
          </a:p>
        </p:txBody>
      </p:sp>
    </p:spTree>
    <p:extLst>
      <p:ext uri="{BB962C8B-B14F-4D97-AF65-F5344CB8AC3E}">
        <p14:creationId xmlns:p14="http://schemas.microsoft.com/office/powerpoint/2010/main" val="3744520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6"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B0A71EA-886B-4998-A8F0-564FC8C36378}" type="datetimeFigureOut">
              <a:rPr lang="en-US" smtClean="0"/>
              <a:pPr/>
              <a:t>4/10/2022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9C00841-C7C6-4673-8CDC-B427E318ADF4}" type="slidenum">
              <a:rPr lang="en-US" smtClean="0"/>
              <a:pPr/>
              <a:t>‹#›</a:t>
            </a:fld>
            <a:endParaRPr lang="en-US"/>
          </a:p>
        </p:txBody>
      </p:sp>
    </p:spTree>
    <p:extLst>
      <p:ext uri="{BB962C8B-B14F-4D97-AF65-F5344CB8AC3E}">
        <p14:creationId xmlns:p14="http://schemas.microsoft.com/office/powerpoint/2010/main" val="1558254449"/>
      </p:ext>
    </p:extLst>
  </p:cSld>
  <p:clrMapOvr>
    <a:masterClrMapping/>
  </p:clrMapOvr>
  <p:timing>
    <p:tnLst>
      <p:par>
        <p:cTn id="1" dur="indefinite" restart="never" nodeType="tmRoot"/>
      </p:par>
    </p:tnLst>
  </p:timing>
  <p:hf sldNum="0" hdr="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7"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1" y="594359"/>
            <a:ext cx="3200400" cy="2286000"/>
          </a:xfrm>
        </p:spPr>
        <p:txBody>
          <a:bodyPr anchor="b">
            <a:normAutofit/>
          </a:bodyPr>
          <a:lstStyle>
            <a:lvl1pPr>
              <a:defRPr sz="3585"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1"/>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926080"/>
            <a:ext cx="3200400" cy="3379124"/>
          </a:xfrm>
        </p:spPr>
        <p:txBody>
          <a:bodyPr lIns="91440" rIns="91440">
            <a:normAutofit/>
          </a:bodyPr>
          <a:lstStyle>
            <a:lvl1pPr marL="0" indent="0">
              <a:buNone/>
              <a:defRPr sz="1494">
                <a:solidFill>
                  <a:srgbClr val="FFFFFF"/>
                </a:solidFill>
              </a:defRPr>
            </a:lvl1pPr>
            <a:lvl2pPr marL="455351" indent="0">
              <a:buNone/>
              <a:defRPr sz="1195"/>
            </a:lvl2pPr>
            <a:lvl3pPr marL="910702" indent="0">
              <a:buNone/>
              <a:defRPr sz="996"/>
            </a:lvl3pPr>
            <a:lvl4pPr marL="1366053" indent="0">
              <a:buNone/>
              <a:defRPr sz="897"/>
            </a:lvl4pPr>
            <a:lvl5pPr marL="1821405" indent="0">
              <a:buNone/>
              <a:defRPr sz="897"/>
            </a:lvl5pPr>
            <a:lvl6pPr marL="2276755" indent="0">
              <a:buNone/>
              <a:defRPr sz="897"/>
            </a:lvl6pPr>
            <a:lvl7pPr marL="2732106" indent="0">
              <a:buNone/>
              <a:defRPr sz="897"/>
            </a:lvl7pPr>
            <a:lvl8pPr marL="3187457" indent="0">
              <a:buNone/>
              <a:defRPr sz="897"/>
            </a:lvl8pPr>
            <a:lvl9pPr marL="3642808" indent="0">
              <a:buNone/>
              <a:defRPr sz="897"/>
            </a:lvl9pPr>
          </a:lstStyle>
          <a:p>
            <a:pPr lvl="0"/>
            <a:r>
              <a:rPr lang="en-US" smtClean="0"/>
              <a:t>Click to edit Master text styles</a:t>
            </a:r>
          </a:p>
        </p:txBody>
      </p:sp>
      <p:sp>
        <p:nvSpPr>
          <p:cNvPr id="5" name="Date Placeholder 4"/>
          <p:cNvSpPr>
            <a:spLocks noGrp="1"/>
          </p:cNvSpPr>
          <p:nvPr>
            <p:ph type="dt" sz="half" idx="10"/>
          </p:nvPr>
        </p:nvSpPr>
        <p:spPr>
          <a:xfrm>
            <a:off x="465512" y="6459786"/>
            <a:ext cx="2618510" cy="365125"/>
          </a:xfrm>
        </p:spPr>
        <p:txBody>
          <a:bodyPr/>
          <a:lstStyle>
            <a:lvl1pPr algn="l">
              <a:defRPr/>
            </a:lvl1pPr>
          </a:lstStyle>
          <a:p>
            <a:fld id="{5B0A71EA-886B-4998-A8F0-564FC8C36378}" type="datetimeFigureOut">
              <a:rPr lang="en-US" smtClean="0"/>
              <a:pPr/>
              <a:t>4/10/2022</a:t>
            </a:fld>
            <a:endParaRPr lang="en-US"/>
          </a:p>
        </p:txBody>
      </p:sp>
      <p:sp>
        <p:nvSpPr>
          <p:cNvPr id="6" name="Footer Placeholder 5"/>
          <p:cNvSpPr>
            <a:spLocks noGrp="1"/>
          </p:cNvSpPr>
          <p:nvPr>
            <p:ph type="ftr" sz="quarter" idx="11"/>
          </p:nvPr>
        </p:nvSpPr>
        <p:spPr>
          <a:xfrm>
            <a:off x="4800600" y="6459786"/>
            <a:ext cx="4648200" cy="365125"/>
          </a:xfrm>
        </p:spPr>
        <p:txBody>
          <a:bodyPr/>
          <a:lstStyle>
            <a:lvl1pPr algn="l">
              <a:defRPr>
                <a:solidFill>
                  <a:schemeClr val="tx2"/>
                </a:solidFill>
              </a:defRPr>
            </a:lvl1pPr>
          </a:lstStyle>
          <a:p>
            <a:endParaRPr 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9C00841-C7C6-4673-8CDC-B427E318ADF4}" type="slidenum">
              <a:rPr lang="en-US" smtClean="0">
                <a:solidFill>
                  <a:srgbClr val="637052"/>
                </a:solidFill>
              </a:rPr>
              <a:pPr/>
              <a:t>‹#›</a:t>
            </a:fld>
            <a:endParaRPr lang="en-US">
              <a:solidFill>
                <a:srgbClr val="637052"/>
              </a:solidFill>
            </a:endParaRPr>
          </a:p>
        </p:txBody>
      </p:sp>
    </p:spTree>
    <p:extLst>
      <p:ext uri="{BB962C8B-B14F-4D97-AF65-F5344CB8AC3E}">
        <p14:creationId xmlns:p14="http://schemas.microsoft.com/office/powerpoint/2010/main" val="3171202208"/>
      </p:ext>
    </p:extLst>
  </p:cSld>
  <p:clrMapOvr>
    <a:masterClrMapping/>
  </p:clrMapOvr>
  <p:timing>
    <p:tnLst>
      <p:par>
        <p:cTn id="1" dur="indefinite" restart="never" nodeType="tmRoot"/>
      </p:par>
    </p:tnLst>
  </p:timing>
  <p:hf sldNum="0" hdr="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6"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585"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6" y="1"/>
            <a:ext cx="12191985" cy="4915076"/>
          </a:xfrm>
          <a:blipFill>
            <a:blip r:embed="rId2"/>
            <a:stretch>
              <a:fillRect/>
            </a:stretch>
          </a:blipFill>
        </p:spPr>
        <p:txBody>
          <a:bodyPr lIns="457200" tIns="457200" anchor="t"/>
          <a:lstStyle>
            <a:lvl1pPr marL="0" indent="0">
              <a:buNone/>
              <a:defRPr sz="3187">
                <a:solidFill>
                  <a:schemeClr val="bg1"/>
                </a:solidFill>
              </a:defRPr>
            </a:lvl1pPr>
            <a:lvl2pPr marL="455351" indent="0">
              <a:buNone/>
              <a:defRPr sz="2788"/>
            </a:lvl2pPr>
            <a:lvl3pPr marL="910702" indent="0">
              <a:buNone/>
              <a:defRPr sz="2390"/>
            </a:lvl3pPr>
            <a:lvl4pPr marL="1366053" indent="0">
              <a:buNone/>
              <a:defRPr sz="1992"/>
            </a:lvl4pPr>
            <a:lvl5pPr marL="1821405" indent="0">
              <a:buNone/>
              <a:defRPr sz="1992"/>
            </a:lvl5pPr>
            <a:lvl6pPr marL="2276755" indent="0">
              <a:buNone/>
              <a:defRPr sz="1992"/>
            </a:lvl6pPr>
            <a:lvl7pPr marL="2732106" indent="0">
              <a:buNone/>
              <a:defRPr sz="1992"/>
            </a:lvl7pPr>
            <a:lvl8pPr marL="3187457" indent="0">
              <a:buNone/>
              <a:defRPr sz="1992"/>
            </a:lvl8pPr>
            <a:lvl9pPr marL="3642808" indent="0">
              <a:buNone/>
              <a:defRPr sz="1992"/>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598"/>
              </a:spcAft>
              <a:buNone/>
              <a:defRPr sz="1494">
                <a:solidFill>
                  <a:srgbClr val="FFFFFF"/>
                </a:solidFill>
              </a:defRPr>
            </a:lvl1pPr>
            <a:lvl2pPr marL="455351" indent="0">
              <a:buNone/>
              <a:defRPr sz="1195"/>
            </a:lvl2pPr>
            <a:lvl3pPr marL="910702" indent="0">
              <a:buNone/>
              <a:defRPr sz="996"/>
            </a:lvl3pPr>
            <a:lvl4pPr marL="1366053" indent="0">
              <a:buNone/>
              <a:defRPr sz="897"/>
            </a:lvl4pPr>
            <a:lvl5pPr marL="1821405" indent="0">
              <a:buNone/>
              <a:defRPr sz="897"/>
            </a:lvl5pPr>
            <a:lvl6pPr marL="2276755" indent="0">
              <a:buNone/>
              <a:defRPr sz="897"/>
            </a:lvl6pPr>
            <a:lvl7pPr marL="2732106" indent="0">
              <a:buNone/>
              <a:defRPr sz="897"/>
            </a:lvl7pPr>
            <a:lvl8pPr marL="3187457" indent="0">
              <a:buNone/>
              <a:defRPr sz="897"/>
            </a:lvl8pPr>
            <a:lvl9pPr marL="3642808" indent="0">
              <a:buNone/>
              <a:defRPr sz="89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0A71EA-886B-4998-A8F0-564FC8C36378}" type="datetimeFigureOut">
              <a:rPr lang="en-US" smtClean="0"/>
              <a:pPr/>
              <a:t>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00841-C7C6-4673-8CDC-B427E318ADF4}" type="slidenum">
              <a:rPr lang="en-US" smtClean="0"/>
              <a:pPr/>
              <a:t>‹#›</a:t>
            </a:fld>
            <a:endParaRPr lang="en-US"/>
          </a:p>
        </p:txBody>
      </p:sp>
    </p:spTree>
    <p:extLst>
      <p:ext uri="{BB962C8B-B14F-4D97-AF65-F5344CB8AC3E}">
        <p14:creationId xmlns:p14="http://schemas.microsoft.com/office/powerpoint/2010/main" val="2644269076"/>
      </p:ext>
    </p:extLst>
  </p:cSld>
  <p:clrMapOvr>
    <a:masterClrMapping/>
  </p:clrMapOvr>
  <p:timing>
    <p:tnLst>
      <p:par>
        <p:cTn id="1" dur="indefinite" restart="never" nodeType="tmRoot"/>
      </p:par>
    </p:tnLst>
  </p:timing>
  <p:hf sldNum="0" hdr="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0A71EA-886B-4998-A8F0-564FC8C36378}" type="datetimeFigureOut">
              <a:rPr lang="en-US" smtClean="0"/>
              <a:pPr/>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00841-C7C6-4673-8CDC-B427E318ADF4}" type="slidenum">
              <a:rPr lang="en-US" smtClean="0"/>
              <a:pPr/>
              <a:t>‹#›</a:t>
            </a:fld>
            <a:endParaRPr lang="en-US"/>
          </a:p>
        </p:txBody>
      </p:sp>
    </p:spTree>
    <p:extLst>
      <p:ext uri="{BB962C8B-B14F-4D97-AF65-F5344CB8AC3E}">
        <p14:creationId xmlns:p14="http://schemas.microsoft.com/office/powerpoint/2010/main" val="157113009"/>
      </p:ext>
    </p:extLst>
  </p:cSld>
  <p:clrMapOvr>
    <a:masterClrMapping/>
  </p:clrMapOvr>
  <p:timing>
    <p:tnLst>
      <p:par>
        <p:cTn id="1" dur="indefinite" restart="never" nodeType="tmRoot"/>
      </p:par>
    </p:tnLst>
  </p:timing>
  <p:hf sldNum="0" hdr="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6"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9"/>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0A71EA-886B-4998-A8F0-564FC8C36378}" type="datetimeFigureOut">
              <a:rPr lang="en-US" smtClean="0"/>
              <a:pPr/>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00841-C7C6-4673-8CDC-B427E318ADF4}" type="slidenum">
              <a:rPr lang="en-US" smtClean="0"/>
              <a:pPr/>
              <a:t>‹#›</a:t>
            </a:fld>
            <a:endParaRPr lang="en-US"/>
          </a:p>
        </p:txBody>
      </p:sp>
    </p:spTree>
    <p:extLst>
      <p:ext uri="{BB962C8B-B14F-4D97-AF65-F5344CB8AC3E}">
        <p14:creationId xmlns:p14="http://schemas.microsoft.com/office/powerpoint/2010/main" val="4159990415"/>
      </p:ext>
    </p:extLst>
  </p:cSld>
  <p:clrMapOvr>
    <a:masterClrMapping/>
  </p:clrMapOvr>
  <p:timing>
    <p:tnLst>
      <p:par>
        <p:cTn id="1" dur="indefinite" restart="never" nodeType="tmRoot"/>
      </p:par>
    </p:tnLst>
  </p:timing>
  <p:hf sldNum="0" hdr="0"/>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8951732"/>
      </p:ext>
    </p:extLst>
  </p:cSld>
  <p:clrMapOvr>
    <a:masterClrMapping/>
  </p:clrMapOvr>
  <p:transition advClick="0" advTm="0">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6"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7968"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390" cap="all" spc="199" baseline="0">
                <a:solidFill>
                  <a:schemeClr val="tx2"/>
                </a:solidFill>
                <a:latin typeface="+mj-lt"/>
              </a:defRPr>
            </a:lvl1pPr>
            <a:lvl2pPr marL="455351" indent="0" algn="ctr">
              <a:buNone/>
              <a:defRPr sz="2390"/>
            </a:lvl2pPr>
            <a:lvl3pPr marL="910702" indent="0" algn="ctr">
              <a:buNone/>
              <a:defRPr sz="2390"/>
            </a:lvl3pPr>
            <a:lvl4pPr marL="1366053" indent="0" algn="ctr">
              <a:buNone/>
              <a:defRPr sz="1992"/>
            </a:lvl4pPr>
            <a:lvl5pPr marL="1821405" indent="0" algn="ctr">
              <a:buNone/>
              <a:defRPr sz="1992"/>
            </a:lvl5pPr>
            <a:lvl6pPr marL="2276755" indent="0" algn="ctr">
              <a:buNone/>
              <a:defRPr sz="1992"/>
            </a:lvl6pPr>
            <a:lvl7pPr marL="2732106" indent="0" algn="ctr">
              <a:buNone/>
              <a:defRPr sz="1992"/>
            </a:lvl7pPr>
            <a:lvl8pPr marL="3187457" indent="0" algn="ctr">
              <a:buNone/>
              <a:defRPr sz="1992"/>
            </a:lvl8pPr>
            <a:lvl9pPr marL="3642808" indent="0" algn="ctr">
              <a:buNone/>
              <a:defRPr sz="1992"/>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0A71EA-886B-4998-A8F0-564FC8C36378}" type="datetimeFigureOut">
              <a:rPr lang="en-US" smtClean="0"/>
              <a:pPr/>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00841-C7C6-4673-8CDC-B427E318ADF4}"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825018"/>
      </p:ext>
    </p:extLst>
  </p:cSld>
  <p:clrMapOvr>
    <a:masterClrMapping/>
  </p:clrMapOvr>
  <p:timing>
    <p:tnLst>
      <p:par>
        <p:cTn id="1" dur="indefinite" restart="never" nodeType="tmRoot"/>
      </p:par>
    </p:tnLst>
  </p:timing>
  <p:hf sldNum="0" hdr="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0A71EA-886B-4998-A8F0-564FC8C36378}" type="datetimeFigureOut">
              <a:rPr lang="en-US" smtClean="0"/>
              <a:pPr/>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00841-C7C6-4673-8CDC-B427E318ADF4}" type="slidenum">
              <a:rPr lang="en-US" smtClean="0"/>
              <a:pPr/>
              <a:t>‹#›</a:t>
            </a:fld>
            <a:endParaRPr lang="en-US"/>
          </a:p>
        </p:txBody>
      </p:sp>
    </p:spTree>
    <p:extLst>
      <p:ext uri="{BB962C8B-B14F-4D97-AF65-F5344CB8AC3E}">
        <p14:creationId xmlns:p14="http://schemas.microsoft.com/office/powerpoint/2010/main" val="1227073232"/>
      </p:ext>
    </p:extLst>
  </p:cSld>
  <p:clrMapOvr>
    <a:masterClrMapping/>
  </p:clrMapOvr>
  <p:timing>
    <p:tnLst>
      <p:par>
        <p:cTn id="1" dur="indefinite" restart="never" nodeType="tmRoot"/>
      </p:par>
    </p:tnLst>
  </p:timing>
  <p:hf sldNum="0" hdr="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6"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7968"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390" cap="all" spc="199" baseline="0">
                <a:solidFill>
                  <a:schemeClr val="tx2"/>
                </a:solidFill>
                <a:latin typeface="+mj-lt"/>
              </a:defRPr>
            </a:lvl1pPr>
            <a:lvl2pPr marL="455351" indent="0">
              <a:buNone/>
              <a:defRPr sz="1793">
                <a:solidFill>
                  <a:schemeClr val="tx1">
                    <a:tint val="75000"/>
                  </a:schemeClr>
                </a:solidFill>
              </a:defRPr>
            </a:lvl2pPr>
            <a:lvl3pPr marL="910702" indent="0">
              <a:buNone/>
              <a:defRPr sz="1594">
                <a:solidFill>
                  <a:schemeClr val="tx1">
                    <a:tint val="75000"/>
                  </a:schemeClr>
                </a:solidFill>
              </a:defRPr>
            </a:lvl3pPr>
            <a:lvl4pPr marL="1366053" indent="0">
              <a:buNone/>
              <a:defRPr sz="1395">
                <a:solidFill>
                  <a:schemeClr val="tx1">
                    <a:tint val="75000"/>
                  </a:schemeClr>
                </a:solidFill>
              </a:defRPr>
            </a:lvl4pPr>
            <a:lvl5pPr marL="1821405" indent="0">
              <a:buNone/>
              <a:defRPr sz="1395">
                <a:solidFill>
                  <a:schemeClr val="tx1">
                    <a:tint val="75000"/>
                  </a:schemeClr>
                </a:solidFill>
              </a:defRPr>
            </a:lvl5pPr>
            <a:lvl6pPr marL="2276755" indent="0">
              <a:buNone/>
              <a:defRPr sz="1395">
                <a:solidFill>
                  <a:schemeClr val="tx1">
                    <a:tint val="75000"/>
                  </a:schemeClr>
                </a:solidFill>
              </a:defRPr>
            </a:lvl6pPr>
            <a:lvl7pPr marL="2732106" indent="0">
              <a:buNone/>
              <a:defRPr sz="1395">
                <a:solidFill>
                  <a:schemeClr val="tx1">
                    <a:tint val="75000"/>
                  </a:schemeClr>
                </a:solidFill>
              </a:defRPr>
            </a:lvl7pPr>
            <a:lvl8pPr marL="3187457" indent="0">
              <a:buNone/>
              <a:defRPr sz="1395">
                <a:solidFill>
                  <a:schemeClr val="tx1">
                    <a:tint val="75000"/>
                  </a:schemeClr>
                </a:solidFill>
              </a:defRPr>
            </a:lvl8pPr>
            <a:lvl9pPr marL="3642808" indent="0">
              <a:buNone/>
              <a:defRPr sz="1395">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0A71EA-886B-4998-A8F0-564FC8C36378}" type="datetimeFigureOut">
              <a:rPr lang="en-US" smtClean="0"/>
              <a:pPr/>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00841-C7C6-4673-8CDC-B427E318ADF4}"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956347"/>
      </p:ext>
    </p:extLst>
  </p:cSld>
  <p:clrMapOvr>
    <a:masterClrMapping/>
  </p:clrMapOvr>
  <p:timing>
    <p:tnLst>
      <p:par>
        <p:cTn id="1" dur="indefinite" restart="never" nodeType="tmRoot"/>
      </p:par>
    </p:tnLst>
  </p:timing>
  <p:hf sldNum="0" hdr="0"/>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1"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0A71EA-886B-4998-A8F0-564FC8C36378}" type="datetimeFigureOut">
              <a:rPr lang="en-US" smtClean="0"/>
              <a:pPr/>
              <a:t>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00841-C7C6-4673-8CDC-B427E318ADF4}" type="slidenum">
              <a:rPr lang="en-US" smtClean="0"/>
              <a:pPr/>
              <a:t>‹#›</a:t>
            </a:fld>
            <a:endParaRPr lang="en-US"/>
          </a:p>
        </p:txBody>
      </p:sp>
    </p:spTree>
    <p:extLst>
      <p:ext uri="{BB962C8B-B14F-4D97-AF65-F5344CB8AC3E}">
        <p14:creationId xmlns:p14="http://schemas.microsoft.com/office/powerpoint/2010/main" val="2247050878"/>
      </p:ext>
    </p:extLst>
  </p:cSld>
  <p:clrMapOvr>
    <a:masterClrMapping/>
  </p:clrMapOvr>
  <p:timing>
    <p:tnLst>
      <p:par>
        <p:cTn id="1" dur="indefinite" restart="never" nodeType="tmRoot"/>
      </p:par>
    </p:tnLst>
  </p:timing>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1A1A90-2C09-45A4-99E1-4DB0D86405E3}" type="datetimeFigureOut">
              <a:rPr lang="en-US" smtClean="0"/>
              <a:t>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5285F-9E0C-4209-B5BE-6B7031F77470}" type="slidenum">
              <a:rPr lang="en-US" smtClean="0"/>
              <a:t>‹#›</a:t>
            </a:fld>
            <a:endParaRPr lang="en-US"/>
          </a:p>
        </p:txBody>
      </p:sp>
    </p:spTree>
    <p:extLst>
      <p:ext uri="{BB962C8B-B14F-4D97-AF65-F5344CB8AC3E}">
        <p14:creationId xmlns:p14="http://schemas.microsoft.com/office/powerpoint/2010/main" val="36752294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1" y="1846052"/>
            <a:ext cx="4937760" cy="736282"/>
          </a:xfrm>
        </p:spPr>
        <p:txBody>
          <a:bodyPr lIns="91440" rIns="91440" anchor="ctr">
            <a:normAutofit/>
          </a:bodyPr>
          <a:lstStyle>
            <a:lvl1pPr marL="0" indent="0">
              <a:buNone/>
              <a:defRPr sz="1992" b="0" cap="all" baseline="0">
                <a:solidFill>
                  <a:schemeClr val="tx2"/>
                </a:solidFill>
              </a:defRPr>
            </a:lvl1pPr>
            <a:lvl2pPr marL="455351" indent="0">
              <a:buNone/>
              <a:defRPr sz="1992" b="1"/>
            </a:lvl2pPr>
            <a:lvl3pPr marL="910702" indent="0">
              <a:buNone/>
              <a:defRPr sz="1793" b="1"/>
            </a:lvl3pPr>
            <a:lvl4pPr marL="1366053" indent="0">
              <a:buNone/>
              <a:defRPr sz="1594" b="1"/>
            </a:lvl4pPr>
            <a:lvl5pPr marL="1821405" indent="0">
              <a:buNone/>
              <a:defRPr sz="1594" b="1"/>
            </a:lvl5pPr>
            <a:lvl6pPr marL="2276755" indent="0">
              <a:buNone/>
              <a:defRPr sz="1594" b="1"/>
            </a:lvl6pPr>
            <a:lvl7pPr marL="2732106" indent="0">
              <a:buNone/>
              <a:defRPr sz="1594" b="1"/>
            </a:lvl7pPr>
            <a:lvl8pPr marL="3187457" indent="0">
              <a:buNone/>
              <a:defRPr sz="1594" b="1"/>
            </a:lvl8pPr>
            <a:lvl9pPr marL="3642808" indent="0">
              <a:buNone/>
              <a:defRPr sz="1594" b="1"/>
            </a:lvl9pPr>
          </a:lstStyle>
          <a:p>
            <a:pPr lvl="0"/>
            <a:r>
              <a:rPr lang="en-US" smtClean="0"/>
              <a:t>Click to edit Master text styles</a:t>
            </a:r>
          </a:p>
        </p:txBody>
      </p:sp>
      <p:sp>
        <p:nvSpPr>
          <p:cNvPr id="4" name="Content Placeholder 3"/>
          <p:cNvSpPr>
            <a:spLocks noGrp="1"/>
          </p:cNvSpPr>
          <p:nvPr>
            <p:ph sz="half" idx="2"/>
          </p:nvPr>
        </p:nvSpPr>
        <p:spPr>
          <a:xfrm>
            <a:off x="1097281" y="2582335"/>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1" y="1846052"/>
            <a:ext cx="4937760" cy="736282"/>
          </a:xfrm>
        </p:spPr>
        <p:txBody>
          <a:bodyPr lIns="91440" rIns="91440" anchor="ctr">
            <a:normAutofit/>
          </a:bodyPr>
          <a:lstStyle>
            <a:lvl1pPr marL="0" indent="0">
              <a:buNone/>
              <a:defRPr sz="1992" b="0" cap="all" baseline="0">
                <a:solidFill>
                  <a:schemeClr val="tx2"/>
                </a:solidFill>
              </a:defRPr>
            </a:lvl1pPr>
            <a:lvl2pPr marL="455351" indent="0">
              <a:buNone/>
              <a:defRPr sz="1992" b="1"/>
            </a:lvl2pPr>
            <a:lvl3pPr marL="910702" indent="0">
              <a:buNone/>
              <a:defRPr sz="1793" b="1"/>
            </a:lvl3pPr>
            <a:lvl4pPr marL="1366053" indent="0">
              <a:buNone/>
              <a:defRPr sz="1594" b="1"/>
            </a:lvl4pPr>
            <a:lvl5pPr marL="1821405" indent="0">
              <a:buNone/>
              <a:defRPr sz="1594" b="1"/>
            </a:lvl5pPr>
            <a:lvl6pPr marL="2276755" indent="0">
              <a:buNone/>
              <a:defRPr sz="1594" b="1"/>
            </a:lvl6pPr>
            <a:lvl7pPr marL="2732106" indent="0">
              <a:buNone/>
              <a:defRPr sz="1594" b="1"/>
            </a:lvl7pPr>
            <a:lvl8pPr marL="3187457" indent="0">
              <a:buNone/>
              <a:defRPr sz="1594" b="1"/>
            </a:lvl8pPr>
            <a:lvl9pPr marL="3642808" indent="0">
              <a:buNone/>
              <a:defRPr sz="1594" b="1"/>
            </a:lvl9pPr>
          </a:lstStyle>
          <a:p>
            <a:pPr lvl="0"/>
            <a:r>
              <a:rPr lang="en-US" smtClean="0"/>
              <a:t>Click to edit Master text styles</a:t>
            </a:r>
          </a:p>
        </p:txBody>
      </p:sp>
      <p:sp>
        <p:nvSpPr>
          <p:cNvPr id="6" name="Content Placeholder 5"/>
          <p:cNvSpPr>
            <a:spLocks noGrp="1"/>
          </p:cNvSpPr>
          <p:nvPr>
            <p:ph sz="quarter" idx="4"/>
          </p:nvPr>
        </p:nvSpPr>
        <p:spPr>
          <a:xfrm>
            <a:off x="6217921" y="2582335"/>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0A71EA-886B-4998-A8F0-564FC8C36378}" type="datetimeFigureOut">
              <a:rPr lang="en-US" smtClean="0"/>
              <a:pPr/>
              <a:t>4/10/2022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C00841-C7C6-4673-8CDC-B427E318ADF4}" type="slidenum">
              <a:rPr lang="en-US" smtClean="0"/>
              <a:pPr/>
              <a:t>‹#›</a:t>
            </a:fld>
            <a:endParaRPr lang="en-US"/>
          </a:p>
        </p:txBody>
      </p:sp>
    </p:spTree>
    <p:extLst>
      <p:ext uri="{BB962C8B-B14F-4D97-AF65-F5344CB8AC3E}">
        <p14:creationId xmlns:p14="http://schemas.microsoft.com/office/powerpoint/2010/main" val="280031061"/>
      </p:ext>
    </p:extLst>
  </p:cSld>
  <p:clrMapOvr>
    <a:masterClrMapping/>
  </p:clrMapOvr>
  <p:timing>
    <p:tnLst>
      <p:par>
        <p:cTn id="1" dur="indefinite" restart="never" nodeType="tmRoot"/>
      </p:par>
    </p:tnLst>
  </p:timing>
  <p:hf sldNum="0" hdr="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0A71EA-886B-4998-A8F0-564FC8C36378}" type="datetimeFigureOut">
              <a:rPr lang="en-US" smtClean="0"/>
              <a:pPr/>
              <a:t>4/10/2022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C00841-C7C6-4673-8CDC-B427E318ADF4}" type="slidenum">
              <a:rPr lang="en-US" smtClean="0"/>
              <a:pPr/>
              <a:t>‹#›</a:t>
            </a:fld>
            <a:endParaRPr lang="en-US"/>
          </a:p>
        </p:txBody>
      </p:sp>
    </p:spTree>
    <p:extLst>
      <p:ext uri="{BB962C8B-B14F-4D97-AF65-F5344CB8AC3E}">
        <p14:creationId xmlns:p14="http://schemas.microsoft.com/office/powerpoint/2010/main" val="693298375"/>
      </p:ext>
    </p:extLst>
  </p:cSld>
  <p:clrMapOvr>
    <a:masterClrMapping/>
  </p:clrMapOvr>
  <p:timing>
    <p:tnLst>
      <p:par>
        <p:cTn id="1" dur="indefinite" restart="never" nodeType="tmRoot"/>
      </p:par>
    </p:tnLst>
  </p:timing>
  <p:hf sldNum="0" hdr="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6"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B0A71EA-886B-4998-A8F0-564FC8C36378}" type="datetimeFigureOut">
              <a:rPr lang="en-US" smtClean="0"/>
              <a:pPr/>
              <a:t>4/10/2022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9C00841-C7C6-4673-8CDC-B427E318ADF4}" type="slidenum">
              <a:rPr lang="en-US" smtClean="0"/>
              <a:pPr/>
              <a:t>‹#›</a:t>
            </a:fld>
            <a:endParaRPr lang="en-US"/>
          </a:p>
        </p:txBody>
      </p:sp>
    </p:spTree>
    <p:extLst>
      <p:ext uri="{BB962C8B-B14F-4D97-AF65-F5344CB8AC3E}">
        <p14:creationId xmlns:p14="http://schemas.microsoft.com/office/powerpoint/2010/main" val="640452739"/>
      </p:ext>
    </p:extLst>
  </p:cSld>
  <p:clrMapOvr>
    <a:masterClrMapping/>
  </p:clrMapOvr>
  <p:timing>
    <p:tnLst>
      <p:par>
        <p:cTn id="1" dur="indefinite" restart="never" nodeType="tmRoot"/>
      </p:par>
    </p:tnLst>
  </p:timing>
  <p:hf sldNum="0" hdr="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7"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1" y="594359"/>
            <a:ext cx="3200400" cy="2286000"/>
          </a:xfrm>
        </p:spPr>
        <p:txBody>
          <a:bodyPr anchor="b">
            <a:normAutofit/>
          </a:bodyPr>
          <a:lstStyle>
            <a:lvl1pPr>
              <a:defRPr sz="3585"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1"/>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926080"/>
            <a:ext cx="3200400" cy="3379124"/>
          </a:xfrm>
        </p:spPr>
        <p:txBody>
          <a:bodyPr lIns="91440" rIns="91440">
            <a:normAutofit/>
          </a:bodyPr>
          <a:lstStyle>
            <a:lvl1pPr marL="0" indent="0">
              <a:buNone/>
              <a:defRPr sz="1494">
                <a:solidFill>
                  <a:srgbClr val="FFFFFF"/>
                </a:solidFill>
              </a:defRPr>
            </a:lvl1pPr>
            <a:lvl2pPr marL="455351" indent="0">
              <a:buNone/>
              <a:defRPr sz="1195"/>
            </a:lvl2pPr>
            <a:lvl3pPr marL="910702" indent="0">
              <a:buNone/>
              <a:defRPr sz="996"/>
            </a:lvl3pPr>
            <a:lvl4pPr marL="1366053" indent="0">
              <a:buNone/>
              <a:defRPr sz="897"/>
            </a:lvl4pPr>
            <a:lvl5pPr marL="1821405" indent="0">
              <a:buNone/>
              <a:defRPr sz="897"/>
            </a:lvl5pPr>
            <a:lvl6pPr marL="2276755" indent="0">
              <a:buNone/>
              <a:defRPr sz="897"/>
            </a:lvl6pPr>
            <a:lvl7pPr marL="2732106" indent="0">
              <a:buNone/>
              <a:defRPr sz="897"/>
            </a:lvl7pPr>
            <a:lvl8pPr marL="3187457" indent="0">
              <a:buNone/>
              <a:defRPr sz="897"/>
            </a:lvl8pPr>
            <a:lvl9pPr marL="3642808" indent="0">
              <a:buNone/>
              <a:defRPr sz="897"/>
            </a:lvl9pPr>
          </a:lstStyle>
          <a:p>
            <a:pPr lvl="0"/>
            <a:r>
              <a:rPr lang="en-US" smtClean="0"/>
              <a:t>Click to edit Master text styles</a:t>
            </a:r>
          </a:p>
        </p:txBody>
      </p:sp>
      <p:sp>
        <p:nvSpPr>
          <p:cNvPr id="5" name="Date Placeholder 4"/>
          <p:cNvSpPr>
            <a:spLocks noGrp="1"/>
          </p:cNvSpPr>
          <p:nvPr>
            <p:ph type="dt" sz="half" idx="10"/>
          </p:nvPr>
        </p:nvSpPr>
        <p:spPr>
          <a:xfrm>
            <a:off x="465512" y="6459786"/>
            <a:ext cx="2618510" cy="365125"/>
          </a:xfrm>
        </p:spPr>
        <p:txBody>
          <a:bodyPr/>
          <a:lstStyle>
            <a:lvl1pPr algn="l">
              <a:defRPr/>
            </a:lvl1pPr>
          </a:lstStyle>
          <a:p>
            <a:fld id="{5B0A71EA-886B-4998-A8F0-564FC8C36378}" type="datetimeFigureOut">
              <a:rPr lang="en-US" smtClean="0"/>
              <a:pPr/>
              <a:t>4/10/2022</a:t>
            </a:fld>
            <a:endParaRPr lang="en-US"/>
          </a:p>
        </p:txBody>
      </p:sp>
      <p:sp>
        <p:nvSpPr>
          <p:cNvPr id="6" name="Footer Placeholder 5"/>
          <p:cNvSpPr>
            <a:spLocks noGrp="1"/>
          </p:cNvSpPr>
          <p:nvPr>
            <p:ph type="ftr" sz="quarter" idx="11"/>
          </p:nvPr>
        </p:nvSpPr>
        <p:spPr>
          <a:xfrm>
            <a:off x="4800600" y="6459786"/>
            <a:ext cx="4648200" cy="365125"/>
          </a:xfrm>
        </p:spPr>
        <p:txBody>
          <a:bodyPr/>
          <a:lstStyle>
            <a:lvl1pPr algn="l">
              <a:defRPr>
                <a:solidFill>
                  <a:schemeClr val="tx2"/>
                </a:solidFill>
              </a:defRPr>
            </a:lvl1pPr>
          </a:lstStyle>
          <a:p>
            <a:endParaRPr 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9C00841-C7C6-4673-8CDC-B427E318ADF4}" type="slidenum">
              <a:rPr lang="en-US" smtClean="0">
                <a:solidFill>
                  <a:srgbClr val="637052"/>
                </a:solidFill>
              </a:rPr>
              <a:pPr/>
              <a:t>‹#›</a:t>
            </a:fld>
            <a:endParaRPr lang="en-US">
              <a:solidFill>
                <a:srgbClr val="637052"/>
              </a:solidFill>
            </a:endParaRPr>
          </a:p>
        </p:txBody>
      </p:sp>
    </p:spTree>
    <p:extLst>
      <p:ext uri="{BB962C8B-B14F-4D97-AF65-F5344CB8AC3E}">
        <p14:creationId xmlns:p14="http://schemas.microsoft.com/office/powerpoint/2010/main" val="1144501242"/>
      </p:ext>
    </p:extLst>
  </p:cSld>
  <p:clrMapOvr>
    <a:masterClrMapping/>
  </p:clrMapOvr>
  <p:timing>
    <p:tnLst>
      <p:par>
        <p:cTn id="1" dur="indefinite" restart="never" nodeType="tmRoot"/>
      </p:par>
    </p:tnLst>
  </p:timing>
  <p:hf sldNum="0" hdr="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6"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585"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6" y="1"/>
            <a:ext cx="12191985" cy="4915076"/>
          </a:xfrm>
          <a:blipFill>
            <a:blip r:embed="rId2"/>
            <a:stretch>
              <a:fillRect/>
            </a:stretch>
          </a:blipFill>
        </p:spPr>
        <p:txBody>
          <a:bodyPr lIns="457200" tIns="457200" anchor="t"/>
          <a:lstStyle>
            <a:lvl1pPr marL="0" indent="0">
              <a:buNone/>
              <a:defRPr sz="3187">
                <a:solidFill>
                  <a:schemeClr val="bg1"/>
                </a:solidFill>
              </a:defRPr>
            </a:lvl1pPr>
            <a:lvl2pPr marL="455351" indent="0">
              <a:buNone/>
              <a:defRPr sz="2788"/>
            </a:lvl2pPr>
            <a:lvl3pPr marL="910702" indent="0">
              <a:buNone/>
              <a:defRPr sz="2390"/>
            </a:lvl3pPr>
            <a:lvl4pPr marL="1366053" indent="0">
              <a:buNone/>
              <a:defRPr sz="1992"/>
            </a:lvl4pPr>
            <a:lvl5pPr marL="1821405" indent="0">
              <a:buNone/>
              <a:defRPr sz="1992"/>
            </a:lvl5pPr>
            <a:lvl6pPr marL="2276755" indent="0">
              <a:buNone/>
              <a:defRPr sz="1992"/>
            </a:lvl6pPr>
            <a:lvl7pPr marL="2732106" indent="0">
              <a:buNone/>
              <a:defRPr sz="1992"/>
            </a:lvl7pPr>
            <a:lvl8pPr marL="3187457" indent="0">
              <a:buNone/>
              <a:defRPr sz="1992"/>
            </a:lvl8pPr>
            <a:lvl9pPr marL="3642808" indent="0">
              <a:buNone/>
              <a:defRPr sz="1992"/>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598"/>
              </a:spcAft>
              <a:buNone/>
              <a:defRPr sz="1494">
                <a:solidFill>
                  <a:srgbClr val="FFFFFF"/>
                </a:solidFill>
              </a:defRPr>
            </a:lvl1pPr>
            <a:lvl2pPr marL="455351" indent="0">
              <a:buNone/>
              <a:defRPr sz="1195"/>
            </a:lvl2pPr>
            <a:lvl3pPr marL="910702" indent="0">
              <a:buNone/>
              <a:defRPr sz="996"/>
            </a:lvl3pPr>
            <a:lvl4pPr marL="1366053" indent="0">
              <a:buNone/>
              <a:defRPr sz="897"/>
            </a:lvl4pPr>
            <a:lvl5pPr marL="1821405" indent="0">
              <a:buNone/>
              <a:defRPr sz="897"/>
            </a:lvl5pPr>
            <a:lvl6pPr marL="2276755" indent="0">
              <a:buNone/>
              <a:defRPr sz="897"/>
            </a:lvl6pPr>
            <a:lvl7pPr marL="2732106" indent="0">
              <a:buNone/>
              <a:defRPr sz="897"/>
            </a:lvl7pPr>
            <a:lvl8pPr marL="3187457" indent="0">
              <a:buNone/>
              <a:defRPr sz="897"/>
            </a:lvl8pPr>
            <a:lvl9pPr marL="3642808" indent="0">
              <a:buNone/>
              <a:defRPr sz="89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0A71EA-886B-4998-A8F0-564FC8C36378}" type="datetimeFigureOut">
              <a:rPr lang="en-US" smtClean="0"/>
              <a:pPr/>
              <a:t>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00841-C7C6-4673-8CDC-B427E318ADF4}" type="slidenum">
              <a:rPr lang="en-US" smtClean="0"/>
              <a:pPr/>
              <a:t>‹#›</a:t>
            </a:fld>
            <a:endParaRPr lang="en-US"/>
          </a:p>
        </p:txBody>
      </p:sp>
    </p:spTree>
    <p:extLst>
      <p:ext uri="{BB962C8B-B14F-4D97-AF65-F5344CB8AC3E}">
        <p14:creationId xmlns:p14="http://schemas.microsoft.com/office/powerpoint/2010/main" val="1294736557"/>
      </p:ext>
    </p:extLst>
  </p:cSld>
  <p:clrMapOvr>
    <a:masterClrMapping/>
  </p:clrMapOvr>
  <p:timing>
    <p:tnLst>
      <p:par>
        <p:cTn id="1" dur="indefinite" restart="never" nodeType="tmRoot"/>
      </p:par>
    </p:tnLst>
  </p:timing>
  <p:hf sldNum="0" hdr="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0A71EA-886B-4998-A8F0-564FC8C36378}" type="datetimeFigureOut">
              <a:rPr lang="en-US" smtClean="0"/>
              <a:pPr/>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00841-C7C6-4673-8CDC-B427E318ADF4}" type="slidenum">
              <a:rPr lang="en-US" smtClean="0"/>
              <a:pPr/>
              <a:t>‹#›</a:t>
            </a:fld>
            <a:endParaRPr lang="en-US"/>
          </a:p>
        </p:txBody>
      </p:sp>
    </p:spTree>
    <p:extLst>
      <p:ext uri="{BB962C8B-B14F-4D97-AF65-F5344CB8AC3E}">
        <p14:creationId xmlns:p14="http://schemas.microsoft.com/office/powerpoint/2010/main" val="3117656252"/>
      </p:ext>
    </p:extLst>
  </p:cSld>
  <p:clrMapOvr>
    <a:masterClrMapping/>
  </p:clrMapOvr>
  <p:timing>
    <p:tnLst>
      <p:par>
        <p:cTn id="1" dur="indefinite" restart="never" nodeType="tmRoot"/>
      </p:par>
    </p:tnLst>
  </p:timing>
  <p:hf sldNum="0" hdr="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6"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9"/>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0A71EA-886B-4998-A8F0-564FC8C36378}" type="datetimeFigureOut">
              <a:rPr lang="en-US" smtClean="0"/>
              <a:pPr/>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00841-C7C6-4673-8CDC-B427E318ADF4}" type="slidenum">
              <a:rPr lang="en-US" smtClean="0"/>
              <a:pPr/>
              <a:t>‹#›</a:t>
            </a:fld>
            <a:endParaRPr lang="en-US"/>
          </a:p>
        </p:txBody>
      </p:sp>
    </p:spTree>
    <p:extLst>
      <p:ext uri="{BB962C8B-B14F-4D97-AF65-F5344CB8AC3E}">
        <p14:creationId xmlns:p14="http://schemas.microsoft.com/office/powerpoint/2010/main" val="2832178566"/>
      </p:ext>
    </p:extLst>
  </p:cSld>
  <p:clrMapOvr>
    <a:masterClrMapping/>
  </p:clrMapOvr>
  <p:timing>
    <p:tnLst>
      <p:par>
        <p:cTn id="1" dur="indefinite" restart="never" nodeType="tmRoot"/>
      </p:par>
    </p:tnLst>
  </p:timing>
  <p:hf sldNum="0" hdr="0"/>
</p:sldLayout>
</file>

<file path=ppt/slideLayouts/slideLayout47.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04992403"/>
      </p:ext>
    </p:extLst>
  </p:cSld>
  <p:clrMapOvr>
    <a:masterClrMapping/>
  </p:clrMapOvr>
  <p:transition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1A1A90-2C09-45A4-99E1-4DB0D86405E3}" type="datetimeFigureOut">
              <a:rPr lang="en-US" smtClean="0"/>
              <a:t>4/10/2022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C5285F-9E0C-4209-B5BE-6B7031F77470}" type="slidenum">
              <a:rPr lang="en-US" smtClean="0"/>
              <a:t>‹#›</a:t>
            </a:fld>
            <a:endParaRPr lang="en-US"/>
          </a:p>
        </p:txBody>
      </p:sp>
    </p:spTree>
    <p:extLst>
      <p:ext uri="{BB962C8B-B14F-4D97-AF65-F5344CB8AC3E}">
        <p14:creationId xmlns:p14="http://schemas.microsoft.com/office/powerpoint/2010/main" val="4086890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1A1A90-2C09-45A4-99E1-4DB0D86405E3}" type="datetimeFigureOut">
              <a:rPr lang="en-US" smtClean="0"/>
              <a:t>4/10/2022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5285F-9E0C-4209-B5BE-6B7031F77470}" type="slidenum">
              <a:rPr lang="en-US" smtClean="0"/>
              <a:t>‹#›</a:t>
            </a:fld>
            <a:endParaRPr lang="en-US"/>
          </a:p>
        </p:txBody>
      </p:sp>
    </p:spTree>
    <p:extLst>
      <p:ext uri="{BB962C8B-B14F-4D97-AF65-F5344CB8AC3E}">
        <p14:creationId xmlns:p14="http://schemas.microsoft.com/office/powerpoint/2010/main" val="2943102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1A1A90-2C09-45A4-99E1-4DB0D86405E3}" type="datetimeFigureOut">
              <a:rPr lang="en-US" smtClean="0"/>
              <a:t>4/10/2022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C5285F-9E0C-4209-B5BE-6B7031F77470}" type="slidenum">
              <a:rPr lang="en-US" smtClean="0"/>
              <a:t>‹#›</a:t>
            </a:fld>
            <a:endParaRPr lang="en-US"/>
          </a:p>
        </p:txBody>
      </p:sp>
    </p:spTree>
    <p:extLst>
      <p:ext uri="{BB962C8B-B14F-4D97-AF65-F5344CB8AC3E}">
        <p14:creationId xmlns:p14="http://schemas.microsoft.com/office/powerpoint/2010/main" val="3217632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1A1A90-2C09-45A4-99E1-4DB0D86405E3}" type="datetimeFigureOut">
              <a:rPr lang="en-US" smtClean="0"/>
              <a:t>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5285F-9E0C-4209-B5BE-6B7031F77470}" type="slidenum">
              <a:rPr lang="en-US" smtClean="0"/>
              <a:t>‹#›</a:t>
            </a:fld>
            <a:endParaRPr lang="en-US"/>
          </a:p>
        </p:txBody>
      </p:sp>
    </p:spTree>
    <p:extLst>
      <p:ext uri="{BB962C8B-B14F-4D97-AF65-F5344CB8AC3E}">
        <p14:creationId xmlns:p14="http://schemas.microsoft.com/office/powerpoint/2010/main" val="4256955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1A1A90-2C09-45A4-99E1-4DB0D86405E3}" type="datetimeFigureOut">
              <a:rPr lang="en-US" smtClean="0"/>
              <a:t>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5285F-9E0C-4209-B5BE-6B7031F77470}" type="slidenum">
              <a:rPr lang="en-US" smtClean="0"/>
              <a:t>‹#›</a:t>
            </a:fld>
            <a:endParaRPr lang="en-US"/>
          </a:p>
        </p:txBody>
      </p:sp>
    </p:spTree>
    <p:extLst>
      <p:ext uri="{BB962C8B-B14F-4D97-AF65-F5344CB8AC3E}">
        <p14:creationId xmlns:p14="http://schemas.microsoft.com/office/powerpoint/2010/main" val="2912936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1A1A90-2C09-45A4-99E1-4DB0D86405E3}" type="datetimeFigureOut">
              <a:rPr lang="en-US" smtClean="0"/>
              <a:t>4/10/2022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5285F-9E0C-4209-B5BE-6B7031F77470}" type="slidenum">
              <a:rPr lang="en-US" smtClean="0"/>
              <a:t>‹#›</a:t>
            </a:fld>
            <a:endParaRPr lang="en-US"/>
          </a:p>
        </p:txBody>
      </p:sp>
    </p:spTree>
    <p:extLst>
      <p:ext uri="{BB962C8B-B14F-4D97-AF65-F5344CB8AC3E}">
        <p14:creationId xmlns:p14="http://schemas.microsoft.com/office/powerpoint/2010/main" val="215188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5"/>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1" y="6459786"/>
            <a:ext cx="2472271" cy="365125"/>
          </a:xfrm>
          <a:prstGeom prst="rect">
            <a:avLst/>
          </a:prstGeom>
        </p:spPr>
        <p:txBody>
          <a:bodyPr vert="horz" lIns="91440" tIns="45720" rIns="91440" bIns="45720" rtlCol="0" anchor="ctr"/>
          <a:lstStyle>
            <a:lvl1pPr algn="l">
              <a:defRPr sz="897">
                <a:solidFill>
                  <a:srgbClr val="FFFFFF"/>
                </a:solidFill>
              </a:defRPr>
            </a:lvl1pPr>
          </a:lstStyle>
          <a:p>
            <a:pPr fontAlgn="base">
              <a:spcBef>
                <a:spcPct val="0"/>
              </a:spcBef>
              <a:spcAft>
                <a:spcPct val="0"/>
              </a:spcAft>
            </a:pPr>
            <a:fld id="{5B0A71EA-886B-4998-A8F0-564FC8C36378}" type="datetimeFigureOut">
              <a:rPr lang="en-US" smtClean="0">
                <a:latin typeface="Arial" panose="020B0604020202020204" pitchFamily="34" charset="0"/>
                <a:ea typeface="SimSun" panose="02010600030101010101" pitchFamily="2" charset="-122"/>
              </a:rPr>
              <a:pPr fontAlgn="base">
                <a:spcBef>
                  <a:spcPct val="0"/>
                </a:spcBef>
                <a:spcAft>
                  <a:spcPct val="0"/>
                </a:spcAft>
              </a:pPr>
              <a:t>4/10/2022</a:t>
            </a:fld>
            <a:endParaRPr lang="en-US">
              <a:latin typeface="Arial" panose="020B0604020202020204" pitchFamily="34" charset="0"/>
              <a:ea typeface="SimSun" panose="02010600030101010101" pitchFamily="2" charset="-122"/>
            </a:endParaRPr>
          </a:p>
        </p:txBody>
      </p:sp>
      <p:sp>
        <p:nvSpPr>
          <p:cNvPr id="5" name="Footer Placeholder 4"/>
          <p:cNvSpPr>
            <a:spLocks noGrp="1"/>
          </p:cNvSpPr>
          <p:nvPr>
            <p:ph type="ftr" sz="quarter" idx="3"/>
          </p:nvPr>
        </p:nvSpPr>
        <p:spPr>
          <a:xfrm>
            <a:off x="3686185" y="6459786"/>
            <a:ext cx="4822804" cy="365125"/>
          </a:xfrm>
          <a:prstGeom prst="rect">
            <a:avLst/>
          </a:prstGeom>
        </p:spPr>
        <p:txBody>
          <a:bodyPr vert="horz" lIns="91440" tIns="45720" rIns="91440" bIns="45720" rtlCol="0" anchor="ctr"/>
          <a:lstStyle>
            <a:lvl1pPr algn="ctr">
              <a:defRPr sz="897" cap="all" baseline="0">
                <a:solidFill>
                  <a:srgbClr val="FFFFFF"/>
                </a:solidFill>
              </a:defRPr>
            </a:lvl1pPr>
          </a:lstStyle>
          <a:p>
            <a:pPr fontAlgn="base">
              <a:spcBef>
                <a:spcPct val="0"/>
              </a:spcBef>
              <a:spcAft>
                <a:spcPct val="0"/>
              </a:spcAft>
            </a:pPr>
            <a:endParaRPr lang="en-US">
              <a:latin typeface="Arial" panose="020B0604020202020204" pitchFamily="34" charset="0"/>
              <a:ea typeface="SimSun" panose="02010600030101010101" pitchFamily="2" charset="-122"/>
            </a:endParaRPr>
          </a:p>
        </p:txBody>
      </p:sp>
      <p:sp>
        <p:nvSpPr>
          <p:cNvPr id="6" name="Slide Number Placeholder 5"/>
          <p:cNvSpPr>
            <a:spLocks noGrp="1"/>
          </p:cNvSpPr>
          <p:nvPr>
            <p:ph type="sldNum" sz="quarter" idx="4"/>
          </p:nvPr>
        </p:nvSpPr>
        <p:spPr>
          <a:xfrm>
            <a:off x="9900459" y="6459786"/>
            <a:ext cx="1312025" cy="365125"/>
          </a:xfrm>
          <a:prstGeom prst="rect">
            <a:avLst/>
          </a:prstGeom>
        </p:spPr>
        <p:txBody>
          <a:bodyPr vert="horz" lIns="91440" tIns="45720" rIns="91440" bIns="45720" rtlCol="0" anchor="ctr"/>
          <a:lstStyle>
            <a:lvl1pPr algn="r">
              <a:defRPr sz="1046">
                <a:solidFill>
                  <a:srgbClr val="FFFFFF"/>
                </a:solidFill>
              </a:defRPr>
            </a:lvl1pPr>
          </a:lstStyle>
          <a:p>
            <a:pPr fontAlgn="base">
              <a:spcBef>
                <a:spcPct val="0"/>
              </a:spcBef>
              <a:spcAft>
                <a:spcPct val="0"/>
              </a:spcAft>
            </a:pPr>
            <a:fld id="{89C00841-C7C6-4673-8CDC-B427E318ADF4}" type="slidenum">
              <a:rPr lang="en-US" smtClean="0">
                <a:latin typeface="Arial" panose="020B0604020202020204" pitchFamily="34" charset="0"/>
                <a:ea typeface="SimSun" panose="02010600030101010101" pitchFamily="2" charset="-122"/>
              </a:rPr>
              <a:pPr fontAlgn="base">
                <a:spcBef>
                  <a:spcPct val="0"/>
                </a:spcBef>
                <a:spcAft>
                  <a:spcPct val="0"/>
                </a:spcAft>
              </a:pPr>
              <a:t>‹#›</a:t>
            </a:fld>
            <a:endParaRPr lang="en-US">
              <a:latin typeface="Arial" panose="020B0604020202020204" pitchFamily="34" charset="0"/>
              <a:ea typeface="SimSun" panose="02010600030101010101" pitchFamily="2" charset="-122"/>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图片 1033" descr="PPT素材-02"/>
          <p:cNvPicPr>
            <a:picLocks noChangeAspect="1"/>
          </p:cNvPicPr>
          <p:nvPr userDrawn="1"/>
        </p:nvPicPr>
        <p:blipFill>
          <a:blip r:embed="rId14"/>
          <a:stretch>
            <a:fillRect/>
          </a:stretch>
        </p:blipFill>
        <p:spPr>
          <a:xfrm>
            <a:off x="1154" y="1150"/>
            <a:ext cx="12189692" cy="6855701"/>
          </a:xfrm>
          <a:prstGeom prst="rect">
            <a:avLst/>
          </a:prstGeom>
          <a:noFill/>
          <a:ln w="9525">
            <a:noFill/>
          </a:ln>
        </p:spPr>
      </p:pic>
    </p:spTree>
    <p:extLst>
      <p:ext uri="{BB962C8B-B14F-4D97-AF65-F5344CB8AC3E}">
        <p14:creationId xmlns:p14="http://schemas.microsoft.com/office/powerpoint/2010/main" val="3857787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random/>
  </p:transition>
  <p:timing>
    <p:tnLst>
      <p:par>
        <p:cTn id="1" dur="indefinite" restart="never" nodeType="tmRoot"/>
      </p:par>
    </p:tnLst>
  </p:timing>
  <p:hf sldNum="0" hdr="0"/>
  <p:txStyles>
    <p:titleStyle>
      <a:lvl1pPr algn="l" defTabSz="910702" rtl="0" eaLnBrk="1" latinLnBrk="0" hangingPunct="1">
        <a:lnSpc>
          <a:spcPct val="85000"/>
        </a:lnSpc>
        <a:spcBef>
          <a:spcPct val="0"/>
        </a:spcBef>
        <a:buNone/>
        <a:defRPr sz="4781" kern="1200" spc="-50" baseline="0">
          <a:solidFill>
            <a:schemeClr val="tx1">
              <a:lumMod val="75000"/>
              <a:lumOff val="25000"/>
            </a:schemeClr>
          </a:solidFill>
          <a:latin typeface="+mj-lt"/>
          <a:ea typeface="+mj-ea"/>
          <a:cs typeface="+mj-cs"/>
        </a:defRPr>
      </a:lvl1pPr>
    </p:titleStyle>
    <p:bodyStyle>
      <a:lvl1pPr marL="91070" indent="-91070" algn="l" defTabSz="910702" rtl="0" eaLnBrk="1" latinLnBrk="0" hangingPunct="1">
        <a:lnSpc>
          <a:spcPct val="90000"/>
        </a:lnSpc>
        <a:spcBef>
          <a:spcPts val="1195"/>
        </a:spcBef>
        <a:spcAft>
          <a:spcPts val="199"/>
        </a:spcAft>
        <a:buClr>
          <a:schemeClr val="accent1"/>
        </a:buClr>
        <a:buSzPct val="100000"/>
        <a:buFont typeface="Calibri" panose="020F0502020204030204" pitchFamily="34" charset="0"/>
        <a:buChar char=" "/>
        <a:defRPr sz="1992" kern="1200">
          <a:solidFill>
            <a:schemeClr val="tx1">
              <a:lumMod val="75000"/>
              <a:lumOff val="25000"/>
            </a:schemeClr>
          </a:solidFill>
          <a:latin typeface="+mn-lt"/>
          <a:ea typeface="+mn-ea"/>
          <a:cs typeface="+mn-cs"/>
        </a:defRPr>
      </a:lvl1pPr>
      <a:lvl2pPr marL="382495" indent="-182140" algn="l" defTabSz="910702" rtl="0" eaLnBrk="1" latinLnBrk="0" hangingPunct="1">
        <a:lnSpc>
          <a:spcPct val="90000"/>
        </a:lnSpc>
        <a:spcBef>
          <a:spcPts val="199"/>
        </a:spcBef>
        <a:spcAft>
          <a:spcPts val="398"/>
        </a:spcAft>
        <a:buClr>
          <a:schemeClr val="accent1"/>
        </a:buClr>
        <a:buFont typeface="Calibri" pitchFamily="34" charset="0"/>
        <a:buChar char="◦"/>
        <a:defRPr sz="1793" kern="1200">
          <a:solidFill>
            <a:schemeClr val="tx1">
              <a:lumMod val="75000"/>
              <a:lumOff val="25000"/>
            </a:schemeClr>
          </a:solidFill>
          <a:latin typeface="+mn-lt"/>
          <a:ea typeface="+mn-ea"/>
          <a:cs typeface="+mn-cs"/>
        </a:defRPr>
      </a:lvl2pPr>
      <a:lvl3pPr marL="564635" indent="-182140" algn="l" defTabSz="910702" rtl="0" eaLnBrk="1" latinLnBrk="0" hangingPunct="1">
        <a:lnSpc>
          <a:spcPct val="90000"/>
        </a:lnSpc>
        <a:spcBef>
          <a:spcPts val="199"/>
        </a:spcBef>
        <a:spcAft>
          <a:spcPts val="398"/>
        </a:spcAft>
        <a:buClr>
          <a:schemeClr val="accent1"/>
        </a:buClr>
        <a:buFont typeface="Calibri" pitchFamily="34" charset="0"/>
        <a:buChar char="◦"/>
        <a:defRPr sz="1395" kern="1200">
          <a:solidFill>
            <a:schemeClr val="tx1">
              <a:lumMod val="75000"/>
              <a:lumOff val="25000"/>
            </a:schemeClr>
          </a:solidFill>
          <a:latin typeface="+mn-lt"/>
          <a:ea typeface="+mn-ea"/>
          <a:cs typeface="+mn-cs"/>
        </a:defRPr>
      </a:lvl3pPr>
      <a:lvl4pPr marL="746776" indent="-182140" algn="l" defTabSz="910702" rtl="0" eaLnBrk="1" latinLnBrk="0" hangingPunct="1">
        <a:lnSpc>
          <a:spcPct val="90000"/>
        </a:lnSpc>
        <a:spcBef>
          <a:spcPts val="199"/>
        </a:spcBef>
        <a:spcAft>
          <a:spcPts val="398"/>
        </a:spcAft>
        <a:buClr>
          <a:schemeClr val="accent1"/>
        </a:buClr>
        <a:buFont typeface="Calibri" pitchFamily="34" charset="0"/>
        <a:buChar char="◦"/>
        <a:defRPr sz="1395" kern="1200">
          <a:solidFill>
            <a:schemeClr val="tx1">
              <a:lumMod val="75000"/>
              <a:lumOff val="25000"/>
            </a:schemeClr>
          </a:solidFill>
          <a:latin typeface="+mn-lt"/>
          <a:ea typeface="+mn-ea"/>
          <a:cs typeface="+mn-cs"/>
        </a:defRPr>
      </a:lvl4pPr>
      <a:lvl5pPr marL="928916" indent="-182140" algn="l" defTabSz="910702" rtl="0" eaLnBrk="1" latinLnBrk="0" hangingPunct="1">
        <a:lnSpc>
          <a:spcPct val="90000"/>
        </a:lnSpc>
        <a:spcBef>
          <a:spcPts val="199"/>
        </a:spcBef>
        <a:spcAft>
          <a:spcPts val="398"/>
        </a:spcAft>
        <a:buClr>
          <a:schemeClr val="accent1"/>
        </a:buClr>
        <a:buFont typeface="Calibri" pitchFamily="34" charset="0"/>
        <a:buChar char="◦"/>
        <a:defRPr sz="1395" kern="1200">
          <a:solidFill>
            <a:schemeClr val="tx1">
              <a:lumMod val="75000"/>
              <a:lumOff val="25000"/>
            </a:schemeClr>
          </a:solidFill>
          <a:latin typeface="+mn-lt"/>
          <a:ea typeface="+mn-ea"/>
          <a:cs typeface="+mn-cs"/>
        </a:defRPr>
      </a:lvl5pPr>
      <a:lvl6pPr marL="1095552" indent="-227675" algn="l" defTabSz="910702" rtl="0" eaLnBrk="1" latinLnBrk="0" hangingPunct="1">
        <a:lnSpc>
          <a:spcPct val="90000"/>
        </a:lnSpc>
        <a:spcBef>
          <a:spcPts val="199"/>
        </a:spcBef>
        <a:spcAft>
          <a:spcPts val="398"/>
        </a:spcAft>
        <a:buClr>
          <a:schemeClr val="accent1"/>
        </a:buClr>
        <a:buFont typeface="Calibri" pitchFamily="34" charset="0"/>
        <a:buChar char="◦"/>
        <a:defRPr sz="1395" kern="1200">
          <a:solidFill>
            <a:schemeClr val="tx1">
              <a:lumMod val="75000"/>
              <a:lumOff val="25000"/>
            </a:schemeClr>
          </a:solidFill>
          <a:latin typeface="+mn-lt"/>
          <a:ea typeface="+mn-ea"/>
          <a:cs typeface="+mn-cs"/>
        </a:defRPr>
      </a:lvl6pPr>
      <a:lvl7pPr marL="1294743" indent="-227675" algn="l" defTabSz="910702" rtl="0" eaLnBrk="1" latinLnBrk="0" hangingPunct="1">
        <a:lnSpc>
          <a:spcPct val="90000"/>
        </a:lnSpc>
        <a:spcBef>
          <a:spcPts val="199"/>
        </a:spcBef>
        <a:spcAft>
          <a:spcPts val="398"/>
        </a:spcAft>
        <a:buClr>
          <a:schemeClr val="accent1"/>
        </a:buClr>
        <a:buFont typeface="Calibri" pitchFamily="34" charset="0"/>
        <a:buChar char="◦"/>
        <a:defRPr sz="1395" kern="1200">
          <a:solidFill>
            <a:schemeClr val="tx1">
              <a:lumMod val="75000"/>
              <a:lumOff val="25000"/>
            </a:schemeClr>
          </a:solidFill>
          <a:latin typeface="+mn-lt"/>
          <a:ea typeface="+mn-ea"/>
          <a:cs typeface="+mn-cs"/>
        </a:defRPr>
      </a:lvl7pPr>
      <a:lvl8pPr marL="1493934" indent="-227675" algn="l" defTabSz="910702" rtl="0" eaLnBrk="1" latinLnBrk="0" hangingPunct="1">
        <a:lnSpc>
          <a:spcPct val="90000"/>
        </a:lnSpc>
        <a:spcBef>
          <a:spcPts val="199"/>
        </a:spcBef>
        <a:spcAft>
          <a:spcPts val="398"/>
        </a:spcAft>
        <a:buClr>
          <a:schemeClr val="accent1"/>
        </a:buClr>
        <a:buFont typeface="Calibri" pitchFamily="34" charset="0"/>
        <a:buChar char="◦"/>
        <a:defRPr sz="1395" kern="1200">
          <a:solidFill>
            <a:schemeClr val="tx1">
              <a:lumMod val="75000"/>
              <a:lumOff val="25000"/>
            </a:schemeClr>
          </a:solidFill>
          <a:latin typeface="+mn-lt"/>
          <a:ea typeface="+mn-ea"/>
          <a:cs typeface="+mn-cs"/>
        </a:defRPr>
      </a:lvl8pPr>
      <a:lvl9pPr marL="1693125" indent="-227675" algn="l" defTabSz="910702" rtl="0" eaLnBrk="1" latinLnBrk="0" hangingPunct="1">
        <a:lnSpc>
          <a:spcPct val="90000"/>
        </a:lnSpc>
        <a:spcBef>
          <a:spcPts val="199"/>
        </a:spcBef>
        <a:spcAft>
          <a:spcPts val="398"/>
        </a:spcAft>
        <a:buClr>
          <a:schemeClr val="accent1"/>
        </a:buClr>
        <a:buFont typeface="Calibri" pitchFamily="34" charset="0"/>
        <a:buChar char="◦"/>
        <a:defRPr sz="1395" kern="1200">
          <a:solidFill>
            <a:schemeClr val="tx1">
              <a:lumMod val="75000"/>
              <a:lumOff val="25000"/>
            </a:schemeClr>
          </a:solidFill>
          <a:latin typeface="+mn-lt"/>
          <a:ea typeface="+mn-ea"/>
          <a:cs typeface="+mn-cs"/>
        </a:defRPr>
      </a:lvl9pPr>
    </p:bodyStyle>
    <p:otherStyle>
      <a:defPPr>
        <a:defRPr lang="en-US"/>
      </a:defPPr>
      <a:lvl1pPr marL="0" algn="l" defTabSz="910702" rtl="0" eaLnBrk="1" latinLnBrk="0" hangingPunct="1">
        <a:defRPr sz="1793" kern="1200">
          <a:solidFill>
            <a:schemeClr val="tx1"/>
          </a:solidFill>
          <a:latin typeface="+mn-lt"/>
          <a:ea typeface="+mn-ea"/>
          <a:cs typeface="+mn-cs"/>
        </a:defRPr>
      </a:lvl1pPr>
      <a:lvl2pPr marL="455351" algn="l" defTabSz="910702" rtl="0" eaLnBrk="1" latinLnBrk="0" hangingPunct="1">
        <a:defRPr sz="1793" kern="1200">
          <a:solidFill>
            <a:schemeClr val="tx1"/>
          </a:solidFill>
          <a:latin typeface="+mn-lt"/>
          <a:ea typeface="+mn-ea"/>
          <a:cs typeface="+mn-cs"/>
        </a:defRPr>
      </a:lvl2pPr>
      <a:lvl3pPr marL="910702" algn="l" defTabSz="910702" rtl="0" eaLnBrk="1" latinLnBrk="0" hangingPunct="1">
        <a:defRPr sz="1793" kern="1200">
          <a:solidFill>
            <a:schemeClr val="tx1"/>
          </a:solidFill>
          <a:latin typeface="+mn-lt"/>
          <a:ea typeface="+mn-ea"/>
          <a:cs typeface="+mn-cs"/>
        </a:defRPr>
      </a:lvl3pPr>
      <a:lvl4pPr marL="1366053" algn="l" defTabSz="910702" rtl="0" eaLnBrk="1" latinLnBrk="0" hangingPunct="1">
        <a:defRPr sz="1793" kern="1200">
          <a:solidFill>
            <a:schemeClr val="tx1"/>
          </a:solidFill>
          <a:latin typeface="+mn-lt"/>
          <a:ea typeface="+mn-ea"/>
          <a:cs typeface="+mn-cs"/>
        </a:defRPr>
      </a:lvl4pPr>
      <a:lvl5pPr marL="1821405" algn="l" defTabSz="910702" rtl="0" eaLnBrk="1" latinLnBrk="0" hangingPunct="1">
        <a:defRPr sz="1793" kern="1200">
          <a:solidFill>
            <a:schemeClr val="tx1"/>
          </a:solidFill>
          <a:latin typeface="+mn-lt"/>
          <a:ea typeface="+mn-ea"/>
          <a:cs typeface="+mn-cs"/>
        </a:defRPr>
      </a:lvl5pPr>
      <a:lvl6pPr marL="2276755" algn="l" defTabSz="910702" rtl="0" eaLnBrk="1" latinLnBrk="0" hangingPunct="1">
        <a:defRPr sz="1793" kern="1200">
          <a:solidFill>
            <a:schemeClr val="tx1"/>
          </a:solidFill>
          <a:latin typeface="+mn-lt"/>
          <a:ea typeface="+mn-ea"/>
          <a:cs typeface="+mn-cs"/>
        </a:defRPr>
      </a:lvl6pPr>
      <a:lvl7pPr marL="2732106" algn="l" defTabSz="910702" rtl="0" eaLnBrk="1" latinLnBrk="0" hangingPunct="1">
        <a:defRPr sz="1793" kern="1200">
          <a:solidFill>
            <a:schemeClr val="tx1"/>
          </a:solidFill>
          <a:latin typeface="+mn-lt"/>
          <a:ea typeface="+mn-ea"/>
          <a:cs typeface="+mn-cs"/>
        </a:defRPr>
      </a:lvl7pPr>
      <a:lvl8pPr marL="3187457" algn="l" defTabSz="910702" rtl="0" eaLnBrk="1" latinLnBrk="0" hangingPunct="1">
        <a:defRPr sz="1793" kern="1200">
          <a:solidFill>
            <a:schemeClr val="tx1"/>
          </a:solidFill>
          <a:latin typeface="+mn-lt"/>
          <a:ea typeface="+mn-ea"/>
          <a:cs typeface="+mn-cs"/>
        </a:defRPr>
      </a:lvl8pPr>
      <a:lvl9pPr marL="3642808" algn="l" defTabSz="910702" rtl="0" eaLnBrk="1" latinLnBrk="0" hangingPunct="1">
        <a:defRPr sz="179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5"/>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1" y="6459786"/>
            <a:ext cx="2472271" cy="365125"/>
          </a:xfrm>
          <a:prstGeom prst="rect">
            <a:avLst/>
          </a:prstGeom>
        </p:spPr>
        <p:txBody>
          <a:bodyPr vert="horz" lIns="91440" tIns="45720" rIns="91440" bIns="45720" rtlCol="0" anchor="ctr"/>
          <a:lstStyle>
            <a:lvl1pPr algn="l">
              <a:defRPr sz="897">
                <a:solidFill>
                  <a:srgbClr val="FFFFFF"/>
                </a:solidFill>
              </a:defRPr>
            </a:lvl1pPr>
          </a:lstStyle>
          <a:p>
            <a:pPr fontAlgn="base">
              <a:spcBef>
                <a:spcPct val="0"/>
              </a:spcBef>
              <a:spcAft>
                <a:spcPct val="0"/>
              </a:spcAft>
            </a:pPr>
            <a:fld id="{5B0A71EA-886B-4998-A8F0-564FC8C36378}" type="datetimeFigureOut">
              <a:rPr lang="en-US" smtClean="0">
                <a:latin typeface="Arial" panose="020B0604020202020204" pitchFamily="34" charset="0"/>
                <a:ea typeface="SimSun" panose="02010600030101010101" pitchFamily="2" charset="-122"/>
              </a:rPr>
              <a:pPr fontAlgn="base">
                <a:spcBef>
                  <a:spcPct val="0"/>
                </a:spcBef>
                <a:spcAft>
                  <a:spcPct val="0"/>
                </a:spcAft>
              </a:pPr>
              <a:t>4/10/2022</a:t>
            </a:fld>
            <a:endParaRPr lang="en-US">
              <a:latin typeface="Arial" panose="020B0604020202020204" pitchFamily="34" charset="0"/>
              <a:ea typeface="SimSun" panose="02010600030101010101" pitchFamily="2" charset="-122"/>
            </a:endParaRPr>
          </a:p>
        </p:txBody>
      </p:sp>
      <p:sp>
        <p:nvSpPr>
          <p:cNvPr id="5" name="Footer Placeholder 4"/>
          <p:cNvSpPr>
            <a:spLocks noGrp="1"/>
          </p:cNvSpPr>
          <p:nvPr>
            <p:ph type="ftr" sz="quarter" idx="3"/>
          </p:nvPr>
        </p:nvSpPr>
        <p:spPr>
          <a:xfrm>
            <a:off x="3686185" y="6459786"/>
            <a:ext cx="4822804" cy="365125"/>
          </a:xfrm>
          <a:prstGeom prst="rect">
            <a:avLst/>
          </a:prstGeom>
        </p:spPr>
        <p:txBody>
          <a:bodyPr vert="horz" lIns="91440" tIns="45720" rIns="91440" bIns="45720" rtlCol="0" anchor="ctr"/>
          <a:lstStyle>
            <a:lvl1pPr algn="ctr">
              <a:defRPr sz="897" cap="all" baseline="0">
                <a:solidFill>
                  <a:srgbClr val="FFFFFF"/>
                </a:solidFill>
              </a:defRPr>
            </a:lvl1pPr>
          </a:lstStyle>
          <a:p>
            <a:pPr fontAlgn="base">
              <a:spcBef>
                <a:spcPct val="0"/>
              </a:spcBef>
              <a:spcAft>
                <a:spcPct val="0"/>
              </a:spcAft>
            </a:pPr>
            <a:endParaRPr lang="en-US">
              <a:latin typeface="Arial" panose="020B0604020202020204" pitchFamily="34" charset="0"/>
              <a:ea typeface="SimSun" panose="02010600030101010101" pitchFamily="2" charset="-122"/>
            </a:endParaRPr>
          </a:p>
        </p:txBody>
      </p:sp>
      <p:sp>
        <p:nvSpPr>
          <p:cNvPr id="6" name="Slide Number Placeholder 5"/>
          <p:cNvSpPr>
            <a:spLocks noGrp="1"/>
          </p:cNvSpPr>
          <p:nvPr>
            <p:ph type="sldNum" sz="quarter" idx="4"/>
          </p:nvPr>
        </p:nvSpPr>
        <p:spPr>
          <a:xfrm>
            <a:off x="9900459" y="6459786"/>
            <a:ext cx="1312025" cy="365125"/>
          </a:xfrm>
          <a:prstGeom prst="rect">
            <a:avLst/>
          </a:prstGeom>
        </p:spPr>
        <p:txBody>
          <a:bodyPr vert="horz" lIns="91440" tIns="45720" rIns="91440" bIns="45720" rtlCol="0" anchor="ctr"/>
          <a:lstStyle>
            <a:lvl1pPr algn="r">
              <a:defRPr sz="1046">
                <a:solidFill>
                  <a:srgbClr val="FFFFFF"/>
                </a:solidFill>
              </a:defRPr>
            </a:lvl1pPr>
          </a:lstStyle>
          <a:p>
            <a:pPr fontAlgn="base">
              <a:spcBef>
                <a:spcPct val="0"/>
              </a:spcBef>
              <a:spcAft>
                <a:spcPct val="0"/>
              </a:spcAft>
            </a:pPr>
            <a:fld id="{89C00841-C7C6-4673-8CDC-B427E318ADF4}" type="slidenum">
              <a:rPr lang="en-US" smtClean="0">
                <a:latin typeface="Arial" panose="020B0604020202020204" pitchFamily="34" charset="0"/>
                <a:ea typeface="SimSun" panose="02010600030101010101" pitchFamily="2" charset="-122"/>
              </a:rPr>
              <a:pPr fontAlgn="base">
                <a:spcBef>
                  <a:spcPct val="0"/>
                </a:spcBef>
                <a:spcAft>
                  <a:spcPct val="0"/>
                </a:spcAft>
              </a:pPr>
              <a:t>‹#›</a:t>
            </a:fld>
            <a:endParaRPr lang="en-US">
              <a:latin typeface="Arial" panose="020B0604020202020204" pitchFamily="34" charset="0"/>
              <a:ea typeface="SimSun" panose="02010600030101010101" pitchFamily="2" charset="-122"/>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图片 1033" descr="PPT素材-02"/>
          <p:cNvPicPr>
            <a:picLocks noChangeAspect="1"/>
          </p:cNvPicPr>
          <p:nvPr userDrawn="1"/>
        </p:nvPicPr>
        <p:blipFill>
          <a:blip r:embed="rId14"/>
          <a:stretch>
            <a:fillRect/>
          </a:stretch>
        </p:blipFill>
        <p:spPr>
          <a:xfrm>
            <a:off x="1154" y="1150"/>
            <a:ext cx="12189692" cy="6855701"/>
          </a:xfrm>
          <a:prstGeom prst="rect">
            <a:avLst/>
          </a:prstGeom>
          <a:noFill/>
          <a:ln w="9525">
            <a:noFill/>
          </a:ln>
        </p:spPr>
      </p:pic>
    </p:spTree>
    <p:extLst>
      <p:ext uri="{BB962C8B-B14F-4D97-AF65-F5344CB8AC3E}">
        <p14:creationId xmlns:p14="http://schemas.microsoft.com/office/powerpoint/2010/main" val="341749993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p:random/>
  </p:transition>
  <p:timing>
    <p:tnLst>
      <p:par>
        <p:cTn id="1" dur="indefinite" restart="never" nodeType="tmRoot"/>
      </p:par>
    </p:tnLst>
  </p:timing>
  <p:hf sldNum="0" hdr="0"/>
  <p:txStyles>
    <p:titleStyle>
      <a:lvl1pPr algn="l" defTabSz="910702" rtl="0" eaLnBrk="1" latinLnBrk="0" hangingPunct="1">
        <a:lnSpc>
          <a:spcPct val="85000"/>
        </a:lnSpc>
        <a:spcBef>
          <a:spcPct val="0"/>
        </a:spcBef>
        <a:buNone/>
        <a:defRPr sz="4781" kern="1200" spc="-50" baseline="0">
          <a:solidFill>
            <a:schemeClr val="tx1">
              <a:lumMod val="75000"/>
              <a:lumOff val="25000"/>
            </a:schemeClr>
          </a:solidFill>
          <a:latin typeface="+mj-lt"/>
          <a:ea typeface="+mj-ea"/>
          <a:cs typeface="+mj-cs"/>
        </a:defRPr>
      </a:lvl1pPr>
    </p:titleStyle>
    <p:bodyStyle>
      <a:lvl1pPr marL="91070" indent="-91070" algn="l" defTabSz="910702" rtl="0" eaLnBrk="1" latinLnBrk="0" hangingPunct="1">
        <a:lnSpc>
          <a:spcPct val="90000"/>
        </a:lnSpc>
        <a:spcBef>
          <a:spcPts val="1195"/>
        </a:spcBef>
        <a:spcAft>
          <a:spcPts val="199"/>
        </a:spcAft>
        <a:buClr>
          <a:schemeClr val="accent1"/>
        </a:buClr>
        <a:buSzPct val="100000"/>
        <a:buFont typeface="Calibri" panose="020F0502020204030204" pitchFamily="34" charset="0"/>
        <a:buChar char=" "/>
        <a:defRPr sz="1992" kern="1200">
          <a:solidFill>
            <a:schemeClr val="tx1">
              <a:lumMod val="75000"/>
              <a:lumOff val="25000"/>
            </a:schemeClr>
          </a:solidFill>
          <a:latin typeface="+mn-lt"/>
          <a:ea typeface="+mn-ea"/>
          <a:cs typeface="+mn-cs"/>
        </a:defRPr>
      </a:lvl1pPr>
      <a:lvl2pPr marL="382495" indent="-182140" algn="l" defTabSz="910702" rtl="0" eaLnBrk="1" latinLnBrk="0" hangingPunct="1">
        <a:lnSpc>
          <a:spcPct val="90000"/>
        </a:lnSpc>
        <a:spcBef>
          <a:spcPts val="199"/>
        </a:spcBef>
        <a:spcAft>
          <a:spcPts val="398"/>
        </a:spcAft>
        <a:buClr>
          <a:schemeClr val="accent1"/>
        </a:buClr>
        <a:buFont typeface="Calibri" pitchFamily="34" charset="0"/>
        <a:buChar char="◦"/>
        <a:defRPr sz="1793" kern="1200">
          <a:solidFill>
            <a:schemeClr val="tx1">
              <a:lumMod val="75000"/>
              <a:lumOff val="25000"/>
            </a:schemeClr>
          </a:solidFill>
          <a:latin typeface="+mn-lt"/>
          <a:ea typeface="+mn-ea"/>
          <a:cs typeface="+mn-cs"/>
        </a:defRPr>
      </a:lvl2pPr>
      <a:lvl3pPr marL="564635" indent="-182140" algn="l" defTabSz="910702" rtl="0" eaLnBrk="1" latinLnBrk="0" hangingPunct="1">
        <a:lnSpc>
          <a:spcPct val="90000"/>
        </a:lnSpc>
        <a:spcBef>
          <a:spcPts val="199"/>
        </a:spcBef>
        <a:spcAft>
          <a:spcPts val="398"/>
        </a:spcAft>
        <a:buClr>
          <a:schemeClr val="accent1"/>
        </a:buClr>
        <a:buFont typeface="Calibri" pitchFamily="34" charset="0"/>
        <a:buChar char="◦"/>
        <a:defRPr sz="1395" kern="1200">
          <a:solidFill>
            <a:schemeClr val="tx1">
              <a:lumMod val="75000"/>
              <a:lumOff val="25000"/>
            </a:schemeClr>
          </a:solidFill>
          <a:latin typeface="+mn-lt"/>
          <a:ea typeface="+mn-ea"/>
          <a:cs typeface="+mn-cs"/>
        </a:defRPr>
      </a:lvl3pPr>
      <a:lvl4pPr marL="746776" indent="-182140" algn="l" defTabSz="910702" rtl="0" eaLnBrk="1" latinLnBrk="0" hangingPunct="1">
        <a:lnSpc>
          <a:spcPct val="90000"/>
        </a:lnSpc>
        <a:spcBef>
          <a:spcPts val="199"/>
        </a:spcBef>
        <a:spcAft>
          <a:spcPts val="398"/>
        </a:spcAft>
        <a:buClr>
          <a:schemeClr val="accent1"/>
        </a:buClr>
        <a:buFont typeface="Calibri" pitchFamily="34" charset="0"/>
        <a:buChar char="◦"/>
        <a:defRPr sz="1395" kern="1200">
          <a:solidFill>
            <a:schemeClr val="tx1">
              <a:lumMod val="75000"/>
              <a:lumOff val="25000"/>
            </a:schemeClr>
          </a:solidFill>
          <a:latin typeface="+mn-lt"/>
          <a:ea typeface="+mn-ea"/>
          <a:cs typeface="+mn-cs"/>
        </a:defRPr>
      </a:lvl4pPr>
      <a:lvl5pPr marL="928916" indent="-182140" algn="l" defTabSz="910702" rtl="0" eaLnBrk="1" latinLnBrk="0" hangingPunct="1">
        <a:lnSpc>
          <a:spcPct val="90000"/>
        </a:lnSpc>
        <a:spcBef>
          <a:spcPts val="199"/>
        </a:spcBef>
        <a:spcAft>
          <a:spcPts val="398"/>
        </a:spcAft>
        <a:buClr>
          <a:schemeClr val="accent1"/>
        </a:buClr>
        <a:buFont typeface="Calibri" pitchFamily="34" charset="0"/>
        <a:buChar char="◦"/>
        <a:defRPr sz="1395" kern="1200">
          <a:solidFill>
            <a:schemeClr val="tx1">
              <a:lumMod val="75000"/>
              <a:lumOff val="25000"/>
            </a:schemeClr>
          </a:solidFill>
          <a:latin typeface="+mn-lt"/>
          <a:ea typeface="+mn-ea"/>
          <a:cs typeface="+mn-cs"/>
        </a:defRPr>
      </a:lvl5pPr>
      <a:lvl6pPr marL="1095552" indent="-227675" algn="l" defTabSz="910702" rtl="0" eaLnBrk="1" latinLnBrk="0" hangingPunct="1">
        <a:lnSpc>
          <a:spcPct val="90000"/>
        </a:lnSpc>
        <a:spcBef>
          <a:spcPts val="199"/>
        </a:spcBef>
        <a:spcAft>
          <a:spcPts val="398"/>
        </a:spcAft>
        <a:buClr>
          <a:schemeClr val="accent1"/>
        </a:buClr>
        <a:buFont typeface="Calibri" pitchFamily="34" charset="0"/>
        <a:buChar char="◦"/>
        <a:defRPr sz="1395" kern="1200">
          <a:solidFill>
            <a:schemeClr val="tx1">
              <a:lumMod val="75000"/>
              <a:lumOff val="25000"/>
            </a:schemeClr>
          </a:solidFill>
          <a:latin typeface="+mn-lt"/>
          <a:ea typeface="+mn-ea"/>
          <a:cs typeface="+mn-cs"/>
        </a:defRPr>
      </a:lvl6pPr>
      <a:lvl7pPr marL="1294743" indent="-227675" algn="l" defTabSz="910702" rtl="0" eaLnBrk="1" latinLnBrk="0" hangingPunct="1">
        <a:lnSpc>
          <a:spcPct val="90000"/>
        </a:lnSpc>
        <a:spcBef>
          <a:spcPts val="199"/>
        </a:spcBef>
        <a:spcAft>
          <a:spcPts val="398"/>
        </a:spcAft>
        <a:buClr>
          <a:schemeClr val="accent1"/>
        </a:buClr>
        <a:buFont typeface="Calibri" pitchFamily="34" charset="0"/>
        <a:buChar char="◦"/>
        <a:defRPr sz="1395" kern="1200">
          <a:solidFill>
            <a:schemeClr val="tx1">
              <a:lumMod val="75000"/>
              <a:lumOff val="25000"/>
            </a:schemeClr>
          </a:solidFill>
          <a:latin typeface="+mn-lt"/>
          <a:ea typeface="+mn-ea"/>
          <a:cs typeface="+mn-cs"/>
        </a:defRPr>
      </a:lvl7pPr>
      <a:lvl8pPr marL="1493934" indent="-227675" algn="l" defTabSz="910702" rtl="0" eaLnBrk="1" latinLnBrk="0" hangingPunct="1">
        <a:lnSpc>
          <a:spcPct val="90000"/>
        </a:lnSpc>
        <a:spcBef>
          <a:spcPts val="199"/>
        </a:spcBef>
        <a:spcAft>
          <a:spcPts val="398"/>
        </a:spcAft>
        <a:buClr>
          <a:schemeClr val="accent1"/>
        </a:buClr>
        <a:buFont typeface="Calibri" pitchFamily="34" charset="0"/>
        <a:buChar char="◦"/>
        <a:defRPr sz="1395" kern="1200">
          <a:solidFill>
            <a:schemeClr val="tx1">
              <a:lumMod val="75000"/>
              <a:lumOff val="25000"/>
            </a:schemeClr>
          </a:solidFill>
          <a:latin typeface="+mn-lt"/>
          <a:ea typeface="+mn-ea"/>
          <a:cs typeface="+mn-cs"/>
        </a:defRPr>
      </a:lvl8pPr>
      <a:lvl9pPr marL="1693125" indent="-227675" algn="l" defTabSz="910702" rtl="0" eaLnBrk="1" latinLnBrk="0" hangingPunct="1">
        <a:lnSpc>
          <a:spcPct val="90000"/>
        </a:lnSpc>
        <a:spcBef>
          <a:spcPts val="199"/>
        </a:spcBef>
        <a:spcAft>
          <a:spcPts val="398"/>
        </a:spcAft>
        <a:buClr>
          <a:schemeClr val="accent1"/>
        </a:buClr>
        <a:buFont typeface="Calibri" pitchFamily="34" charset="0"/>
        <a:buChar char="◦"/>
        <a:defRPr sz="1395" kern="1200">
          <a:solidFill>
            <a:schemeClr val="tx1">
              <a:lumMod val="75000"/>
              <a:lumOff val="25000"/>
            </a:schemeClr>
          </a:solidFill>
          <a:latin typeface="+mn-lt"/>
          <a:ea typeface="+mn-ea"/>
          <a:cs typeface="+mn-cs"/>
        </a:defRPr>
      </a:lvl9pPr>
    </p:bodyStyle>
    <p:otherStyle>
      <a:defPPr>
        <a:defRPr lang="en-US"/>
      </a:defPPr>
      <a:lvl1pPr marL="0" algn="l" defTabSz="910702" rtl="0" eaLnBrk="1" latinLnBrk="0" hangingPunct="1">
        <a:defRPr sz="1793" kern="1200">
          <a:solidFill>
            <a:schemeClr val="tx1"/>
          </a:solidFill>
          <a:latin typeface="+mn-lt"/>
          <a:ea typeface="+mn-ea"/>
          <a:cs typeface="+mn-cs"/>
        </a:defRPr>
      </a:lvl1pPr>
      <a:lvl2pPr marL="455351" algn="l" defTabSz="910702" rtl="0" eaLnBrk="1" latinLnBrk="0" hangingPunct="1">
        <a:defRPr sz="1793" kern="1200">
          <a:solidFill>
            <a:schemeClr val="tx1"/>
          </a:solidFill>
          <a:latin typeface="+mn-lt"/>
          <a:ea typeface="+mn-ea"/>
          <a:cs typeface="+mn-cs"/>
        </a:defRPr>
      </a:lvl2pPr>
      <a:lvl3pPr marL="910702" algn="l" defTabSz="910702" rtl="0" eaLnBrk="1" latinLnBrk="0" hangingPunct="1">
        <a:defRPr sz="1793" kern="1200">
          <a:solidFill>
            <a:schemeClr val="tx1"/>
          </a:solidFill>
          <a:latin typeface="+mn-lt"/>
          <a:ea typeface="+mn-ea"/>
          <a:cs typeface="+mn-cs"/>
        </a:defRPr>
      </a:lvl3pPr>
      <a:lvl4pPr marL="1366053" algn="l" defTabSz="910702" rtl="0" eaLnBrk="1" latinLnBrk="0" hangingPunct="1">
        <a:defRPr sz="1793" kern="1200">
          <a:solidFill>
            <a:schemeClr val="tx1"/>
          </a:solidFill>
          <a:latin typeface="+mn-lt"/>
          <a:ea typeface="+mn-ea"/>
          <a:cs typeface="+mn-cs"/>
        </a:defRPr>
      </a:lvl4pPr>
      <a:lvl5pPr marL="1821405" algn="l" defTabSz="910702" rtl="0" eaLnBrk="1" latinLnBrk="0" hangingPunct="1">
        <a:defRPr sz="1793" kern="1200">
          <a:solidFill>
            <a:schemeClr val="tx1"/>
          </a:solidFill>
          <a:latin typeface="+mn-lt"/>
          <a:ea typeface="+mn-ea"/>
          <a:cs typeface="+mn-cs"/>
        </a:defRPr>
      </a:lvl5pPr>
      <a:lvl6pPr marL="2276755" algn="l" defTabSz="910702" rtl="0" eaLnBrk="1" latinLnBrk="0" hangingPunct="1">
        <a:defRPr sz="1793" kern="1200">
          <a:solidFill>
            <a:schemeClr val="tx1"/>
          </a:solidFill>
          <a:latin typeface="+mn-lt"/>
          <a:ea typeface="+mn-ea"/>
          <a:cs typeface="+mn-cs"/>
        </a:defRPr>
      </a:lvl6pPr>
      <a:lvl7pPr marL="2732106" algn="l" defTabSz="910702" rtl="0" eaLnBrk="1" latinLnBrk="0" hangingPunct="1">
        <a:defRPr sz="1793" kern="1200">
          <a:solidFill>
            <a:schemeClr val="tx1"/>
          </a:solidFill>
          <a:latin typeface="+mn-lt"/>
          <a:ea typeface="+mn-ea"/>
          <a:cs typeface="+mn-cs"/>
        </a:defRPr>
      </a:lvl7pPr>
      <a:lvl8pPr marL="3187457" algn="l" defTabSz="910702" rtl="0" eaLnBrk="1" latinLnBrk="0" hangingPunct="1">
        <a:defRPr sz="1793" kern="1200">
          <a:solidFill>
            <a:schemeClr val="tx1"/>
          </a:solidFill>
          <a:latin typeface="+mn-lt"/>
          <a:ea typeface="+mn-ea"/>
          <a:cs typeface="+mn-cs"/>
        </a:defRPr>
      </a:lvl8pPr>
      <a:lvl9pPr marL="3642808" algn="l" defTabSz="910702" rtl="0" eaLnBrk="1" latinLnBrk="0" hangingPunct="1">
        <a:defRPr sz="179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5"/>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1" y="6459786"/>
            <a:ext cx="2472271" cy="365125"/>
          </a:xfrm>
          <a:prstGeom prst="rect">
            <a:avLst/>
          </a:prstGeom>
        </p:spPr>
        <p:txBody>
          <a:bodyPr vert="horz" lIns="91440" tIns="45720" rIns="91440" bIns="45720" rtlCol="0" anchor="ctr"/>
          <a:lstStyle>
            <a:lvl1pPr algn="l">
              <a:defRPr sz="897">
                <a:solidFill>
                  <a:srgbClr val="FFFFFF"/>
                </a:solidFill>
              </a:defRPr>
            </a:lvl1pPr>
          </a:lstStyle>
          <a:p>
            <a:pPr fontAlgn="base">
              <a:spcBef>
                <a:spcPct val="0"/>
              </a:spcBef>
              <a:spcAft>
                <a:spcPct val="0"/>
              </a:spcAft>
            </a:pPr>
            <a:fld id="{5B0A71EA-886B-4998-A8F0-564FC8C36378}" type="datetimeFigureOut">
              <a:rPr lang="en-US" smtClean="0">
                <a:latin typeface="Arial" panose="020B0604020202020204" pitchFamily="34" charset="0"/>
                <a:ea typeface="SimSun" panose="02010600030101010101" pitchFamily="2" charset="-122"/>
              </a:rPr>
              <a:pPr fontAlgn="base">
                <a:spcBef>
                  <a:spcPct val="0"/>
                </a:spcBef>
                <a:spcAft>
                  <a:spcPct val="0"/>
                </a:spcAft>
              </a:pPr>
              <a:t>4/10/2022</a:t>
            </a:fld>
            <a:endParaRPr lang="en-US">
              <a:latin typeface="Arial" panose="020B0604020202020204" pitchFamily="34" charset="0"/>
              <a:ea typeface="SimSun" panose="02010600030101010101" pitchFamily="2" charset="-122"/>
            </a:endParaRPr>
          </a:p>
        </p:txBody>
      </p:sp>
      <p:sp>
        <p:nvSpPr>
          <p:cNvPr id="5" name="Footer Placeholder 4"/>
          <p:cNvSpPr>
            <a:spLocks noGrp="1"/>
          </p:cNvSpPr>
          <p:nvPr>
            <p:ph type="ftr" sz="quarter" idx="3"/>
          </p:nvPr>
        </p:nvSpPr>
        <p:spPr>
          <a:xfrm>
            <a:off x="3686185" y="6459786"/>
            <a:ext cx="4822804" cy="365125"/>
          </a:xfrm>
          <a:prstGeom prst="rect">
            <a:avLst/>
          </a:prstGeom>
        </p:spPr>
        <p:txBody>
          <a:bodyPr vert="horz" lIns="91440" tIns="45720" rIns="91440" bIns="45720" rtlCol="0" anchor="ctr"/>
          <a:lstStyle>
            <a:lvl1pPr algn="ctr">
              <a:defRPr sz="897" cap="all" baseline="0">
                <a:solidFill>
                  <a:srgbClr val="FFFFFF"/>
                </a:solidFill>
              </a:defRPr>
            </a:lvl1pPr>
          </a:lstStyle>
          <a:p>
            <a:pPr fontAlgn="base">
              <a:spcBef>
                <a:spcPct val="0"/>
              </a:spcBef>
              <a:spcAft>
                <a:spcPct val="0"/>
              </a:spcAft>
            </a:pPr>
            <a:endParaRPr lang="en-US">
              <a:latin typeface="Arial" panose="020B0604020202020204" pitchFamily="34" charset="0"/>
              <a:ea typeface="SimSun" panose="02010600030101010101" pitchFamily="2" charset="-122"/>
            </a:endParaRPr>
          </a:p>
        </p:txBody>
      </p:sp>
      <p:sp>
        <p:nvSpPr>
          <p:cNvPr id="6" name="Slide Number Placeholder 5"/>
          <p:cNvSpPr>
            <a:spLocks noGrp="1"/>
          </p:cNvSpPr>
          <p:nvPr>
            <p:ph type="sldNum" sz="quarter" idx="4"/>
          </p:nvPr>
        </p:nvSpPr>
        <p:spPr>
          <a:xfrm>
            <a:off x="9900459" y="6459786"/>
            <a:ext cx="1312025" cy="365125"/>
          </a:xfrm>
          <a:prstGeom prst="rect">
            <a:avLst/>
          </a:prstGeom>
        </p:spPr>
        <p:txBody>
          <a:bodyPr vert="horz" lIns="91440" tIns="45720" rIns="91440" bIns="45720" rtlCol="0" anchor="ctr"/>
          <a:lstStyle>
            <a:lvl1pPr algn="r">
              <a:defRPr sz="1046">
                <a:solidFill>
                  <a:srgbClr val="FFFFFF"/>
                </a:solidFill>
              </a:defRPr>
            </a:lvl1pPr>
          </a:lstStyle>
          <a:p>
            <a:pPr fontAlgn="base">
              <a:spcBef>
                <a:spcPct val="0"/>
              </a:spcBef>
              <a:spcAft>
                <a:spcPct val="0"/>
              </a:spcAft>
            </a:pPr>
            <a:fld id="{89C00841-C7C6-4673-8CDC-B427E318ADF4}" type="slidenum">
              <a:rPr lang="en-US" smtClean="0">
                <a:latin typeface="Arial" panose="020B0604020202020204" pitchFamily="34" charset="0"/>
                <a:ea typeface="SimSun" panose="02010600030101010101" pitchFamily="2" charset="-122"/>
              </a:rPr>
              <a:pPr fontAlgn="base">
                <a:spcBef>
                  <a:spcPct val="0"/>
                </a:spcBef>
                <a:spcAft>
                  <a:spcPct val="0"/>
                </a:spcAft>
              </a:pPr>
              <a:t>‹#›</a:t>
            </a:fld>
            <a:endParaRPr lang="en-US">
              <a:latin typeface="Arial" panose="020B0604020202020204" pitchFamily="34" charset="0"/>
              <a:ea typeface="SimSun" panose="02010600030101010101" pitchFamily="2" charset="-122"/>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图片 1033" descr="PPT素材-02"/>
          <p:cNvPicPr>
            <a:picLocks noChangeAspect="1"/>
          </p:cNvPicPr>
          <p:nvPr userDrawn="1"/>
        </p:nvPicPr>
        <p:blipFill>
          <a:blip r:embed="rId14"/>
          <a:stretch>
            <a:fillRect/>
          </a:stretch>
        </p:blipFill>
        <p:spPr>
          <a:xfrm>
            <a:off x="1154" y="1150"/>
            <a:ext cx="12189692" cy="6855701"/>
          </a:xfrm>
          <a:prstGeom prst="rect">
            <a:avLst/>
          </a:prstGeom>
          <a:noFill/>
          <a:ln w="9525">
            <a:noFill/>
          </a:ln>
        </p:spPr>
      </p:pic>
    </p:spTree>
    <p:extLst>
      <p:ext uri="{BB962C8B-B14F-4D97-AF65-F5344CB8AC3E}">
        <p14:creationId xmlns:p14="http://schemas.microsoft.com/office/powerpoint/2010/main" val="76105830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p:random/>
  </p:transition>
  <p:timing>
    <p:tnLst>
      <p:par>
        <p:cTn id="1" dur="indefinite" restart="never" nodeType="tmRoot"/>
      </p:par>
    </p:tnLst>
  </p:timing>
  <p:hf sldNum="0" hdr="0"/>
  <p:txStyles>
    <p:titleStyle>
      <a:lvl1pPr algn="l" defTabSz="910702" rtl="0" eaLnBrk="1" latinLnBrk="0" hangingPunct="1">
        <a:lnSpc>
          <a:spcPct val="85000"/>
        </a:lnSpc>
        <a:spcBef>
          <a:spcPct val="0"/>
        </a:spcBef>
        <a:buNone/>
        <a:defRPr sz="4781" kern="1200" spc="-50" baseline="0">
          <a:solidFill>
            <a:schemeClr val="tx1">
              <a:lumMod val="75000"/>
              <a:lumOff val="25000"/>
            </a:schemeClr>
          </a:solidFill>
          <a:latin typeface="+mj-lt"/>
          <a:ea typeface="+mj-ea"/>
          <a:cs typeface="+mj-cs"/>
        </a:defRPr>
      </a:lvl1pPr>
    </p:titleStyle>
    <p:bodyStyle>
      <a:lvl1pPr marL="91070" indent="-91070" algn="l" defTabSz="910702" rtl="0" eaLnBrk="1" latinLnBrk="0" hangingPunct="1">
        <a:lnSpc>
          <a:spcPct val="90000"/>
        </a:lnSpc>
        <a:spcBef>
          <a:spcPts val="1195"/>
        </a:spcBef>
        <a:spcAft>
          <a:spcPts val="199"/>
        </a:spcAft>
        <a:buClr>
          <a:schemeClr val="accent1"/>
        </a:buClr>
        <a:buSzPct val="100000"/>
        <a:buFont typeface="Calibri" panose="020F0502020204030204" pitchFamily="34" charset="0"/>
        <a:buChar char=" "/>
        <a:defRPr sz="1992" kern="1200">
          <a:solidFill>
            <a:schemeClr val="tx1">
              <a:lumMod val="75000"/>
              <a:lumOff val="25000"/>
            </a:schemeClr>
          </a:solidFill>
          <a:latin typeface="+mn-lt"/>
          <a:ea typeface="+mn-ea"/>
          <a:cs typeface="+mn-cs"/>
        </a:defRPr>
      </a:lvl1pPr>
      <a:lvl2pPr marL="382495" indent="-182140" algn="l" defTabSz="910702" rtl="0" eaLnBrk="1" latinLnBrk="0" hangingPunct="1">
        <a:lnSpc>
          <a:spcPct val="90000"/>
        </a:lnSpc>
        <a:spcBef>
          <a:spcPts val="199"/>
        </a:spcBef>
        <a:spcAft>
          <a:spcPts val="398"/>
        </a:spcAft>
        <a:buClr>
          <a:schemeClr val="accent1"/>
        </a:buClr>
        <a:buFont typeface="Calibri" pitchFamily="34" charset="0"/>
        <a:buChar char="◦"/>
        <a:defRPr sz="1793" kern="1200">
          <a:solidFill>
            <a:schemeClr val="tx1">
              <a:lumMod val="75000"/>
              <a:lumOff val="25000"/>
            </a:schemeClr>
          </a:solidFill>
          <a:latin typeface="+mn-lt"/>
          <a:ea typeface="+mn-ea"/>
          <a:cs typeface="+mn-cs"/>
        </a:defRPr>
      </a:lvl2pPr>
      <a:lvl3pPr marL="564635" indent="-182140" algn="l" defTabSz="910702" rtl="0" eaLnBrk="1" latinLnBrk="0" hangingPunct="1">
        <a:lnSpc>
          <a:spcPct val="90000"/>
        </a:lnSpc>
        <a:spcBef>
          <a:spcPts val="199"/>
        </a:spcBef>
        <a:spcAft>
          <a:spcPts val="398"/>
        </a:spcAft>
        <a:buClr>
          <a:schemeClr val="accent1"/>
        </a:buClr>
        <a:buFont typeface="Calibri" pitchFamily="34" charset="0"/>
        <a:buChar char="◦"/>
        <a:defRPr sz="1395" kern="1200">
          <a:solidFill>
            <a:schemeClr val="tx1">
              <a:lumMod val="75000"/>
              <a:lumOff val="25000"/>
            </a:schemeClr>
          </a:solidFill>
          <a:latin typeface="+mn-lt"/>
          <a:ea typeface="+mn-ea"/>
          <a:cs typeface="+mn-cs"/>
        </a:defRPr>
      </a:lvl3pPr>
      <a:lvl4pPr marL="746776" indent="-182140" algn="l" defTabSz="910702" rtl="0" eaLnBrk="1" latinLnBrk="0" hangingPunct="1">
        <a:lnSpc>
          <a:spcPct val="90000"/>
        </a:lnSpc>
        <a:spcBef>
          <a:spcPts val="199"/>
        </a:spcBef>
        <a:spcAft>
          <a:spcPts val="398"/>
        </a:spcAft>
        <a:buClr>
          <a:schemeClr val="accent1"/>
        </a:buClr>
        <a:buFont typeface="Calibri" pitchFamily="34" charset="0"/>
        <a:buChar char="◦"/>
        <a:defRPr sz="1395" kern="1200">
          <a:solidFill>
            <a:schemeClr val="tx1">
              <a:lumMod val="75000"/>
              <a:lumOff val="25000"/>
            </a:schemeClr>
          </a:solidFill>
          <a:latin typeface="+mn-lt"/>
          <a:ea typeface="+mn-ea"/>
          <a:cs typeface="+mn-cs"/>
        </a:defRPr>
      </a:lvl4pPr>
      <a:lvl5pPr marL="928916" indent="-182140" algn="l" defTabSz="910702" rtl="0" eaLnBrk="1" latinLnBrk="0" hangingPunct="1">
        <a:lnSpc>
          <a:spcPct val="90000"/>
        </a:lnSpc>
        <a:spcBef>
          <a:spcPts val="199"/>
        </a:spcBef>
        <a:spcAft>
          <a:spcPts val="398"/>
        </a:spcAft>
        <a:buClr>
          <a:schemeClr val="accent1"/>
        </a:buClr>
        <a:buFont typeface="Calibri" pitchFamily="34" charset="0"/>
        <a:buChar char="◦"/>
        <a:defRPr sz="1395" kern="1200">
          <a:solidFill>
            <a:schemeClr val="tx1">
              <a:lumMod val="75000"/>
              <a:lumOff val="25000"/>
            </a:schemeClr>
          </a:solidFill>
          <a:latin typeface="+mn-lt"/>
          <a:ea typeface="+mn-ea"/>
          <a:cs typeface="+mn-cs"/>
        </a:defRPr>
      </a:lvl5pPr>
      <a:lvl6pPr marL="1095552" indent="-227675" algn="l" defTabSz="910702" rtl="0" eaLnBrk="1" latinLnBrk="0" hangingPunct="1">
        <a:lnSpc>
          <a:spcPct val="90000"/>
        </a:lnSpc>
        <a:spcBef>
          <a:spcPts val="199"/>
        </a:spcBef>
        <a:spcAft>
          <a:spcPts val="398"/>
        </a:spcAft>
        <a:buClr>
          <a:schemeClr val="accent1"/>
        </a:buClr>
        <a:buFont typeface="Calibri" pitchFamily="34" charset="0"/>
        <a:buChar char="◦"/>
        <a:defRPr sz="1395" kern="1200">
          <a:solidFill>
            <a:schemeClr val="tx1">
              <a:lumMod val="75000"/>
              <a:lumOff val="25000"/>
            </a:schemeClr>
          </a:solidFill>
          <a:latin typeface="+mn-lt"/>
          <a:ea typeface="+mn-ea"/>
          <a:cs typeface="+mn-cs"/>
        </a:defRPr>
      </a:lvl6pPr>
      <a:lvl7pPr marL="1294743" indent="-227675" algn="l" defTabSz="910702" rtl="0" eaLnBrk="1" latinLnBrk="0" hangingPunct="1">
        <a:lnSpc>
          <a:spcPct val="90000"/>
        </a:lnSpc>
        <a:spcBef>
          <a:spcPts val="199"/>
        </a:spcBef>
        <a:spcAft>
          <a:spcPts val="398"/>
        </a:spcAft>
        <a:buClr>
          <a:schemeClr val="accent1"/>
        </a:buClr>
        <a:buFont typeface="Calibri" pitchFamily="34" charset="0"/>
        <a:buChar char="◦"/>
        <a:defRPr sz="1395" kern="1200">
          <a:solidFill>
            <a:schemeClr val="tx1">
              <a:lumMod val="75000"/>
              <a:lumOff val="25000"/>
            </a:schemeClr>
          </a:solidFill>
          <a:latin typeface="+mn-lt"/>
          <a:ea typeface="+mn-ea"/>
          <a:cs typeface="+mn-cs"/>
        </a:defRPr>
      </a:lvl7pPr>
      <a:lvl8pPr marL="1493934" indent="-227675" algn="l" defTabSz="910702" rtl="0" eaLnBrk="1" latinLnBrk="0" hangingPunct="1">
        <a:lnSpc>
          <a:spcPct val="90000"/>
        </a:lnSpc>
        <a:spcBef>
          <a:spcPts val="199"/>
        </a:spcBef>
        <a:spcAft>
          <a:spcPts val="398"/>
        </a:spcAft>
        <a:buClr>
          <a:schemeClr val="accent1"/>
        </a:buClr>
        <a:buFont typeface="Calibri" pitchFamily="34" charset="0"/>
        <a:buChar char="◦"/>
        <a:defRPr sz="1395" kern="1200">
          <a:solidFill>
            <a:schemeClr val="tx1">
              <a:lumMod val="75000"/>
              <a:lumOff val="25000"/>
            </a:schemeClr>
          </a:solidFill>
          <a:latin typeface="+mn-lt"/>
          <a:ea typeface="+mn-ea"/>
          <a:cs typeface="+mn-cs"/>
        </a:defRPr>
      </a:lvl8pPr>
      <a:lvl9pPr marL="1693125" indent="-227675" algn="l" defTabSz="910702" rtl="0" eaLnBrk="1" latinLnBrk="0" hangingPunct="1">
        <a:lnSpc>
          <a:spcPct val="90000"/>
        </a:lnSpc>
        <a:spcBef>
          <a:spcPts val="199"/>
        </a:spcBef>
        <a:spcAft>
          <a:spcPts val="398"/>
        </a:spcAft>
        <a:buClr>
          <a:schemeClr val="accent1"/>
        </a:buClr>
        <a:buFont typeface="Calibri" pitchFamily="34" charset="0"/>
        <a:buChar char="◦"/>
        <a:defRPr sz="1395" kern="1200">
          <a:solidFill>
            <a:schemeClr val="tx1">
              <a:lumMod val="75000"/>
              <a:lumOff val="25000"/>
            </a:schemeClr>
          </a:solidFill>
          <a:latin typeface="+mn-lt"/>
          <a:ea typeface="+mn-ea"/>
          <a:cs typeface="+mn-cs"/>
        </a:defRPr>
      </a:lvl9pPr>
    </p:bodyStyle>
    <p:otherStyle>
      <a:defPPr>
        <a:defRPr lang="en-US"/>
      </a:defPPr>
      <a:lvl1pPr marL="0" algn="l" defTabSz="910702" rtl="0" eaLnBrk="1" latinLnBrk="0" hangingPunct="1">
        <a:defRPr sz="1793" kern="1200">
          <a:solidFill>
            <a:schemeClr val="tx1"/>
          </a:solidFill>
          <a:latin typeface="+mn-lt"/>
          <a:ea typeface="+mn-ea"/>
          <a:cs typeface="+mn-cs"/>
        </a:defRPr>
      </a:lvl1pPr>
      <a:lvl2pPr marL="455351" algn="l" defTabSz="910702" rtl="0" eaLnBrk="1" latinLnBrk="0" hangingPunct="1">
        <a:defRPr sz="1793" kern="1200">
          <a:solidFill>
            <a:schemeClr val="tx1"/>
          </a:solidFill>
          <a:latin typeface="+mn-lt"/>
          <a:ea typeface="+mn-ea"/>
          <a:cs typeface="+mn-cs"/>
        </a:defRPr>
      </a:lvl2pPr>
      <a:lvl3pPr marL="910702" algn="l" defTabSz="910702" rtl="0" eaLnBrk="1" latinLnBrk="0" hangingPunct="1">
        <a:defRPr sz="1793" kern="1200">
          <a:solidFill>
            <a:schemeClr val="tx1"/>
          </a:solidFill>
          <a:latin typeface="+mn-lt"/>
          <a:ea typeface="+mn-ea"/>
          <a:cs typeface="+mn-cs"/>
        </a:defRPr>
      </a:lvl3pPr>
      <a:lvl4pPr marL="1366053" algn="l" defTabSz="910702" rtl="0" eaLnBrk="1" latinLnBrk="0" hangingPunct="1">
        <a:defRPr sz="1793" kern="1200">
          <a:solidFill>
            <a:schemeClr val="tx1"/>
          </a:solidFill>
          <a:latin typeface="+mn-lt"/>
          <a:ea typeface="+mn-ea"/>
          <a:cs typeface="+mn-cs"/>
        </a:defRPr>
      </a:lvl4pPr>
      <a:lvl5pPr marL="1821405" algn="l" defTabSz="910702" rtl="0" eaLnBrk="1" latinLnBrk="0" hangingPunct="1">
        <a:defRPr sz="1793" kern="1200">
          <a:solidFill>
            <a:schemeClr val="tx1"/>
          </a:solidFill>
          <a:latin typeface="+mn-lt"/>
          <a:ea typeface="+mn-ea"/>
          <a:cs typeface="+mn-cs"/>
        </a:defRPr>
      </a:lvl5pPr>
      <a:lvl6pPr marL="2276755" algn="l" defTabSz="910702" rtl="0" eaLnBrk="1" latinLnBrk="0" hangingPunct="1">
        <a:defRPr sz="1793" kern="1200">
          <a:solidFill>
            <a:schemeClr val="tx1"/>
          </a:solidFill>
          <a:latin typeface="+mn-lt"/>
          <a:ea typeface="+mn-ea"/>
          <a:cs typeface="+mn-cs"/>
        </a:defRPr>
      </a:lvl6pPr>
      <a:lvl7pPr marL="2732106" algn="l" defTabSz="910702" rtl="0" eaLnBrk="1" latinLnBrk="0" hangingPunct="1">
        <a:defRPr sz="1793" kern="1200">
          <a:solidFill>
            <a:schemeClr val="tx1"/>
          </a:solidFill>
          <a:latin typeface="+mn-lt"/>
          <a:ea typeface="+mn-ea"/>
          <a:cs typeface="+mn-cs"/>
        </a:defRPr>
      </a:lvl7pPr>
      <a:lvl8pPr marL="3187457" algn="l" defTabSz="910702" rtl="0" eaLnBrk="1" latinLnBrk="0" hangingPunct="1">
        <a:defRPr sz="1793" kern="1200">
          <a:solidFill>
            <a:schemeClr val="tx1"/>
          </a:solidFill>
          <a:latin typeface="+mn-lt"/>
          <a:ea typeface="+mn-ea"/>
          <a:cs typeface="+mn-cs"/>
        </a:defRPr>
      </a:lvl8pPr>
      <a:lvl9pPr marL="3642808" algn="l" defTabSz="910702" rtl="0" eaLnBrk="1" latinLnBrk="0" hangingPunct="1">
        <a:defRPr sz="179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3"/>
          <a:stretch>
            <a:fillRect/>
          </a:stretch>
        </p:blipFill>
        <p:spPr>
          <a:xfrm>
            <a:off x="33638" y="4595"/>
            <a:ext cx="12123574" cy="6847660"/>
          </a:xfrm>
          <a:prstGeom prst="rect">
            <a:avLst/>
          </a:prstGeom>
          <a:noFill/>
          <a:ln w="9525">
            <a:noFill/>
          </a:ln>
        </p:spPr>
      </p:pic>
      <p:pic>
        <p:nvPicPr>
          <p:cNvPr id="2084" name="图片 2083" descr="3"/>
          <p:cNvPicPr>
            <a:picLocks noChangeAspect="1"/>
          </p:cNvPicPr>
          <p:nvPr/>
        </p:nvPicPr>
        <p:blipFill>
          <a:blip r:embed="rId4"/>
          <a:stretch>
            <a:fillRect/>
          </a:stretch>
        </p:blipFill>
        <p:spPr>
          <a:xfrm>
            <a:off x="2529759" y="33221"/>
            <a:ext cx="6629077" cy="6604062"/>
          </a:xfrm>
          <a:prstGeom prst="rect">
            <a:avLst/>
          </a:prstGeom>
          <a:noFill/>
          <a:ln w="9525">
            <a:noFill/>
          </a:ln>
        </p:spPr>
      </p:pic>
      <p:sp>
        <p:nvSpPr>
          <p:cNvPr id="2055" name="文本框 2054"/>
          <p:cNvSpPr txBox="1"/>
          <p:nvPr/>
        </p:nvSpPr>
        <p:spPr>
          <a:xfrm>
            <a:off x="4741010" y="4783991"/>
            <a:ext cx="6373822" cy="1094530"/>
          </a:xfrm>
          <a:prstGeom prst="rect">
            <a:avLst/>
          </a:prstGeom>
          <a:noFill/>
          <a:ln w="9525">
            <a:noFill/>
          </a:ln>
        </p:spPr>
        <p:txBody>
          <a:bodyPr wrap="square">
            <a:spAutoFit/>
          </a:bodyPr>
          <a:lstStyle/>
          <a:p>
            <a:pPr defTabSz="1085915" fontAlgn="base">
              <a:spcBef>
                <a:spcPct val="50000"/>
              </a:spcBef>
              <a:spcAft>
                <a:spcPct val="0"/>
              </a:spcAft>
            </a:pPr>
            <a:endParaRPr lang="en-US" altLang="zh-CN" sz="2605" dirty="0">
              <a:solidFill>
                <a:srgbClr val="000000"/>
              </a:solidFill>
              <a:latin typeface="SimHei" panose="02010609060101010101" pitchFamily="2" charset="-122"/>
              <a:ea typeface="SimHei" panose="02010609060101010101" pitchFamily="2" charset="-122"/>
            </a:endParaRPr>
          </a:p>
          <a:p>
            <a:pPr defTabSz="1085915" fontAlgn="base">
              <a:spcBef>
                <a:spcPct val="50000"/>
              </a:spcBef>
              <a:spcAft>
                <a:spcPct val="0"/>
              </a:spcAft>
            </a:pPr>
            <a:endParaRPr lang="zh-CN" altLang="en-US" sz="2605" dirty="0">
              <a:solidFill>
                <a:srgbClr val="000000"/>
              </a:solidFill>
              <a:latin typeface="SimHei" panose="02010609060101010101" pitchFamily="2" charset="-122"/>
              <a:ea typeface="SimHei" panose="02010609060101010101" pitchFamily="2" charset="-122"/>
            </a:endParaRPr>
          </a:p>
        </p:txBody>
      </p:sp>
      <p:pic>
        <p:nvPicPr>
          <p:cNvPr id="2078" name="图片 2077" descr="2"/>
          <p:cNvPicPr>
            <a:picLocks noChangeAspect="1"/>
          </p:cNvPicPr>
          <p:nvPr/>
        </p:nvPicPr>
        <p:blipFill>
          <a:blip r:embed="rId5"/>
          <a:stretch>
            <a:fillRect/>
          </a:stretch>
        </p:blipFill>
        <p:spPr>
          <a:xfrm>
            <a:off x="624191" y="353872"/>
            <a:ext cx="2233532" cy="746809"/>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9379085" y="302171"/>
            <a:ext cx="2502383" cy="1165021"/>
          </a:xfrm>
          <a:prstGeom prst="rect">
            <a:avLst/>
          </a:prstGeom>
          <a:noFill/>
          <a:ln w="9525">
            <a:noFill/>
          </a:ln>
        </p:spPr>
      </p:pic>
      <p:sp>
        <p:nvSpPr>
          <p:cNvPr id="8" name="TextBox 7">
            <a:extLst>
              <a:ext uri="{FF2B5EF4-FFF2-40B4-BE49-F238E27FC236}">
                <a16:creationId xmlns="" xmlns:a16="http://schemas.microsoft.com/office/drawing/2014/main" id="{360BC8D1-AAC3-4581-9669-694E12443DE0}"/>
              </a:ext>
            </a:extLst>
          </p:cNvPr>
          <p:cNvSpPr txBox="1"/>
          <p:nvPr/>
        </p:nvSpPr>
        <p:spPr>
          <a:xfrm>
            <a:off x="1377200" y="1678836"/>
            <a:ext cx="9248755" cy="1747979"/>
          </a:xfrm>
          <a:prstGeom prst="rect">
            <a:avLst/>
          </a:prstGeom>
        </p:spPr>
        <p:txBody>
          <a:bodyPr wrap="square" lIns="0" tIns="0" rIns="0" bIns="0" rtlCol="0" anchor="t">
            <a:spAutoFit/>
          </a:bodyPr>
          <a:lstStyle/>
          <a:p>
            <a:pPr algn="ctr" fontAlgn="base">
              <a:lnSpc>
                <a:spcPct val="150000"/>
              </a:lnSpc>
              <a:spcBef>
                <a:spcPct val="0"/>
              </a:spcBef>
              <a:spcAft>
                <a:spcPct val="0"/>
              </a:spcAft>
            </a:pPr>
            <a:r>
              <a:rPr lang="vi-VN" sz="4000" b="1" dirty="0">
                <a:latin typeface="+mj-lt"/>
                <a:ea typeface="SimSun" panose="02010600030101010101" pitchFamily="2" charset="-122"/>
              </a:rPr>
              <a:t>CHÀO MỪNG CÁC EM </a:t>
            </a:r>
            <a:endParaRPr lang="en-US" sz="4000" b="1" dirty="0">
              <a:latin typeface="+mj-lt"/>
              <a:ea typeface="SimSun" panose="02010600030101010101" pitchFamily="2" charset="-122"/>
            </a:endParaRPr>
          </a:p>
          <a:p>
            <a:pPr algn="ctr" fontAlgn="base">
              <a:lnSpc>
                <a:spcPct val="150000"/>
              </a:lnSpc>
              <a:spcBef>
                <a:spcPct val="0"/>
              </a:spcBef>
              <a:spcAft>
                <a:spcPct val="0"/>
              </a:spcAft>
            </a:pPr>
            <a:r>
              <a:rPr lang="vi-VN" sz="4000" b="1" dirty="0">
                <a:latin typeface="+mj-lt"/>
                <a:ea typeface="SimSun" panose="02010600030101010101" pitchFamily="2" charset="-122"/>
              </a:rPr>
              <a:t>CÙNG ĐẾN VỚI TIẾT HỌC </a:t>
            </a:r>
            <a:r>
              <a:rPr lang="vi-VN" sz="4000" b="1" dirty="0" smtClean="0">
                <a:latin typeface="+mj-lt"/>
                <a:ea typeface="SimSun" panose="02010600030101010101" pitchFamily="2" charset="-122"/>
              </a:rPr>
              <a:t>HÔM</a:t>
            </a:r>
            <a:r>
              <a:rPr lang="en-US" sz="4000" b="1" dirty="0" smtClean="0">
                <a:latin typeface="+mj-lt"/>
                <a:ea typeface="SimSun" panose="02010600030101010101" pitchFamily="2" charset="-122"/>
              </a:rPr>
              <a:t> </a:t>
            </a:r>
            <a:r>
              <a:rPr lang="vi-VN" sz="4000" b="1" dirty="0" smtClean="0">
                <a:latin typeface="+mj-lt"/>
                <a:ea typeface="SimSun" panose="02010600030101010101" pitchFamily="2" charset="-122"/>
              </a:rPr>
              <a:t> </a:t>
            </a:r>
            <a:r>
              <a:rPr lang="vi-VN" sz="4000" b="1" dirty="0">
                <a:latin typeface="+mj-lt"/>
                <a:ea typeface="SimSun" panose="02010600030101010101" pitchFamily="2" charset="-122"/>
              </a:rPr>
              <a:t>NAY!</a:t>
            </a:r>
            <a:endParaRPr lang="en-US" sz="4000" b="1" dirty="0">
              <a:latin typeface="+mj-lt"/>
              <a:ea typeface="SimSun" panose="02010600030101010101" pitchFamily="2" charset="-122"/>
            </a:endParaRPr>
          </a:p>
        </p:txBody>
      </p:sp>
    </p:spTree>
    <p:extLst>
      <p:ext uri="{BB962C8B-B14F-4D97-AF65-F5344CB8AC3E}">
        <p14:creationId xmlns:p14="http://schemas.microsoft.com/office/powerpoint/2010/main" val="4128047038"/>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 presetClass="entr" presetSubtype="2" fill="hold" nodeType="withEffect">
                                  <p:stCondLst>
                                    <p:cond delay="0"/>
                                  </p:stCondLst>
                                  <p:childTnLst>
                                    <p:set>
                                      <p:cBhvr>
                                        <p:cTn id="8" dur="1" fill="hold">
                                          <p:stCondLst>
                                            <p:cond delay="0"/>
                                          </p:stCondLst>
                                        </p:cTn>
                                        <p:tgtEl>
                                          <p:spTgt spid="2078"/>
                                        </p:tgtEl>
                                        <p:attrNameLst>
                                          <p:attrName>style.visibility</p:attrName>
                                        </p:attrNameLst>
                                      </p:cBhvr>
                                      <p:to>
                                        <p:strVal val="visible"/>
                                      </p:to>
                                    </p:set>
                                    <p:anim calcmode="lin" valueType="num">
                                      <p:cBhvr additive="base">
                                        <p:cTn id="9" dur="500" fill="hold"/>
                                        <p:tgtEl>
                                          <p:spTgt spid="2078"/>
                                        </p:tgtEl>
                                        <p:attrNameLst>
                                          <p:attrName>ppt_x</p:attrName>
                                        </p:attrNameLst>
                                      </p:cBhvr>
                                      <p:tavLst>
                                        <p:tav tm="0">
                                          <p:val>
                                            <p:strVal val="1+#ppt_w/2"/>
                                          </p:val>
                                        </p:tav>
                                        <p:tav tm="100000">
                                          <p:val>
                                            <p:strVal val="#ppt_x"/>
                                          </p:val>
                                        </p:tav>
                                      </p:tavLst>
                                    </p:anim>
                                    <p:anim calcmode="lin" valueType="num">
                                      <p:cBhvr additive="base">
                                        <p:cTn id="10" dur="500" fill="hold"/>
                                        <p:tgtEl>
                                          <p:spTgt spid="2078"/>
                                        </p:tgtEl>
                                        <p:attrNameLst>
                                          <p:attrName>ppt_y</p:attrName>
                                        </p:attrNameLst>
                                      </p:cBhvr>
                                      <p:tavLst>
                                        <p:tav tm="0">
                                          <p:val>
                                            <p:strVal val="#ppt_y"/>
                                          </p:val>
                                        </p:tav>
                                        <p:tav tm="100000">
                                          <p:val>
                                            <p:strVal val="#ppt_y"/>
                                          </p:val>
                                        </p:tav>
                                      </p:tavLst>
                                    </p:anim>
                                  </p:childTnLst>
                                </p:cTn>
                              </p:par>
                              <p:par>
                                <p:cTn id="11" presetID="22" presetClass="entr" presetSubtype="8" fill="hold" grpId="0" nodeType="withEffect">
                                  <p:stCondLst>
                                    <p:cond delay="0"/>
                                  </p:stCondLst>
                                  <p:childTnLst>
                                    <p:set>
                                      <p:cBhvr>
                                        <p:cTn id="12" dur="1" fill="hold">
                                          <p:stCondLst>
                                            <p:cond delay="0"/>
                                          </p:stCondLst>
                                        </p:cTn>
                                        <p:tgtEl>
                                          <p:spTgt spid="2055"/>
                                        </p:tgtEl>
                                        <p:attrNameLst>
                                          <p:attrName>style.visibility</p:attrName>
                                        </p:attrNameLst>
                                      </p:cBhvr>
                                      <p:to>
                                        <p:strVal val="visible"/>
                                      </p:to>
                                    </p:set>
                                    <p:animEffect transition="in" filter="wipe(left)">
                                      <p:cBhvr>
                                        <p:cTn id="13" dur="500"/>
                                        <p:tgtEl>
                                          <p:spTgt spid="2055"/>
                                        </p:tgtEl>
                                      </p:cBhvr>
                                    </p:animEffect>
                                  </p:childTnLst>
                                </p:cTn>
                              </p:par>
                              <p:par>
                                <p:cTn id="14" presetID="47" presetClass="entr" presetSubtype="0" fill="hold" nodeType="withEffect">
                                  <p:stCondLst>
                                    <p:cond delay="0"/>
                                  </p:stCondLst>
                                  <p:childTnLst>
                                    <p:set>
                                      <p:cBhvr>
                                        <p:cTn id="15" dur="1" fill="hold">
                                          <p:stCondLst>
                                            <p:cond delay="0"/>
                                          </p:stCondLst>
                                        </p:cTn>
                                        <p:tgtEl>
                                          <p:spTgt spid="2088"/>
                                        </p:tgtEl>
                                        <p:attrNameLst>
                                          <p:attrName>style.visibility</p:attrName>
                                        </p:attrNameLst>
                                      </p:cBhvr>
                                      <p:to>
                                        <p:strVal val="visible"/>
                                      </p:to>
                                    </p:set>
                                    <p:animEffect transition="in" filter="fade">
                                      <p:cBhvr>
                                        <p:cTn id="16" dur="1000"/>
                                        <p:tgtEl>
                                          <p:spTgt spid="2088"/>
                                        </p:tgtEl>
                                      </p:cBhvr>
                                    </p:animEffect>
                                    <p:anim calcmode="lin" valueType="num">
                                      <p:cBhvr>
                                        <p:cTn id="17" dur="1000" fill="hold"/>
                                        <p:tgtEl>
                                          <p:spTgt spid="2088"/>
                                        </p:tgtEl>
                                        <p:attrNameLst>
                                          <p:attrName>ppt_x</p:attrName>
                                        </p:attrNameLst>
                                      </p:cBhvr>
                                      <p:tavLst>
                                        <p:tav tm="0">
                                          <p:val>
                                            <p:strVal val="#ppt_x"/>
                                          </p:val>
                                        </p:tav>
                                        <p:tav tm="100000">
                                          <p:val>
                                            <p:strVal val="#ppt_x"/>
                                          </p:val>
                                        </p:tav>
                                      </p:tavLst>
                                    </p:anim>
                                    <p:anim calcmode="lin" valueType="num">
                                      <p:cBhvr>
                                        <p:cTn id="18"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图片 31749" descr="1-19"/>
          <p:cNvPicPr>
            <a:picLocks noChangeAspect="1"/>
          </p:cNvPicPr>
          <p:nvPr/>
        </p:nvPicPr>
        <p:blipFill>
          <a:blip r:embed="rId3"/>
          <a:stretch>
            <a:fillRect/>
          </a:stretch>
        </p:blipFill>
        <p:spPr>
          <a:xfrm>
            <a:off x="467936" y="1894596"/>
            <a:ext cx="11359532" cy="4870340"/>
          </a:xfrm>
          <a:prstGeom prst="rect">
            <a:avLst/>
          </a:prstGeom>
          <a:noFill/>
          <a:ln w="9525">
            <a:noFill/>
          </a:ln>
        </p:spPr>
      </p:pic>
      <p:pic>
        <p:nvPicPr>
          <p:cNvPr id="31749" name="图片 31748" descr="1-18"/>
          <p:cNvPicPr>
            <a:picLocks noChangeAspect="1"/>
          </p:cNvPicPr>
          <p:nvPr/>
        </p:nvPicPr>
        <p:blipFill>
          <a:blip r:embed="rId4"/>
          <a:stretch>
            <a:fillRect/>
          </a:stretch>
        </p:blipFill>
        <p:spPr>
          <a:xfrm>
            <a:off x="-1978" y="-9191"/>
            <a:ext cx="3180255" cy="6877532"/>
          </a:xfrm>
          <a:prstGeom prst="rect">
            <a:avLst/>
          </a:prstGeom>
          <a:noFill/>
          <a:ln w="9525">
            <a:noFill/>
          </a:ln>
        </p:spPr>
      </p:pic>
      <p:pic>
        <p:nvPicPr>
          <p:cNvPr id="31751" name="图片 31750" descr="1-16"/>
          <p:cNvPicPr>
            <a:picLocks noChangeAspect="1"/>
          </p:cNvPicPr>
          <p:nvPr/>
        </p:nvPicPr>
        <p:blipFill>
          <a:blip r:embed="rId5"/>
          <a:stretch>
            <a:fillRect/>
          </a:stretch>
        </p:blipFill>
        <p:spPr>
          <a:xfrm>
            <a:off x="9639894" y="823788"/>
            <a:ext cx="1412042" cy="657191"/>
          </a:xfrm>
          <a:prstGeom prst="rect">
            <a:avLst/>
          </a:prstGeom>
          <a:noFill/>
          <a:ln w="9525">
            <a:noFill/>
          </a:ln>
        </p:spPr>
      </p:pic>
      <p:pic>
        <p:nvPicPr>
          <p:cNvPr id="31752" name="图片 31751" descr="1-16"/>
          <p:cNvPicPr>
            <a:picLocks noChangeAspect="1"/>
          </p:cNvPicPr>
          <p:nvPr/>
        </p:nvPicPr>
        <p:blipFill>
          <a:blip r:embed="rId5"/>
          <a:stretch>
            <a:fillRect/>
          </a:stretch>
        </p:blipFill>
        <p:spPr>
          <a:xfrm>
            <a:off x="4167511" y="250469"/>
            <a:ext cx="3127404" cy="1455702"/>
          </a:xfrm>
          <a:prstGeom prst="rect">
            <a:avLst/>
          </a:prstGeom>
          <a:noFill/>
          <a:ln w="9525">
            <a:noFill/>
          </a:ln>
        </p:spPr>
      </p:pic>
      <p:pic>
        <p:nvPicPr>
          <p:cNvPr id="31759" name="图片 31758" descr="封面4"/>
          <p:cNvPicPr>
            <a:picLocks noChangeAspect="1"/>
          </p:cNvPicPr>
          <p:nvPr/>
        </p:nvPicPr>
        <p:blipFill>
          <a:blip r:embed="rId6"/>
          <a:stretch>
            <a:fillRect/>
          </a:stretch>
        </p:blipFill>
        <p:spPr>
          <a:xfrm>
            <a:off x="24446" y="4783022"/>
            <a:ext cx="3126256" cy="2074979"/>
          </a:xfrm>
          <a:prstGeom prst="rect">
            <a:avLst/>
          </a:prstGeom>
          <a:noFill/>
          <a:ln w="9525">
            <a:noFill/>
          </a:ln>
        </p:spPr>
      </p:pic>
      <p:pic>
        <p:nvPicPr>
          <p:cNvPr id="31760" name="图片 31759" descr="封面3"/>
          <p:cNvPicPr>
            <a:picLocks noChangeAspect="1"/>
          </p:cNvPicPr>
          <p:nvPr/>
        </p:nvPicPr>
        <p:blipFill>
          <a:blip r:embed="rId7"/>
          <a:stretch>
            <a:fillRect/>
          </a:stretch>
        </p:blipFill>
        <p:spPr>
          <a:xfrm>
            <a:off x="8667109" y="666904"/>
            <a:ext cx="2453979" cy="2762096"/>
          </a:xfrm>
          <a:prstGeom prst="rect">
            <a:avLst/>
          </a:prstGeom>
          <a:noFill/>
          <a:ln w="9525">
            <a:noFill/>
          </a:ln>
        </p:spPr>
      </p:pic>
      <p:sp>
        <p:nvSpPr>
          <p:cNvPr id="14" name="TextBox 13">
            <a:extLst>
              <a:ext uri="{FF2B5EF4-FFF2-40B4-BE49-F238E27FC236}">
                <a16:creationId xmlns:a16="http://schemas.microsoft.com/office/drawing/2014/main" xmlns="" id="{15BCFF0C-0603-4890-82FD-86FC5382F559}"/>
              </a:ext>
            </a:extLst>
          </p:cNvPr>
          <p:cNvSpPr txBox="1"/>
          <p:nvPr/>
        </p:nvSpPr>
        <p:spPr>
          <a:xfrm>
            <a:off x="2211762" y="3833899"/>
            <a:ext cx="8825999" cy="1015663"/>
          </a:xfrm>
          <a:prstGeom prst="rect">
            <a:avLst/>
          </a:prstGeom>
        </p:spPr>
        <p:txBody>
          <a:bodyPr wrap="square" lIns="0" tIns="0" rIns="0" bIns="0" rtlCol="0" anchor="t">
            <a:spAutoFit/>
          </a:bodyPr>
          <a:lstStyle/>
          <a:p>
            <a:pPr algn="ctr" fontAlgn="base">
              <a:lnSpc>
                <a:spcPct val="150000"/>
              </a:lnSpc>
              <a:spcBef>
                <a:spcPct val="0"/>
              </a:spcBef>
              <a:spcAft>
                <a:spcPct val="0"/>
              </a:spcAft>
            </a:pPr>
            <a:r>
              <a:rPr lang="vi-VN" sz="4400" b="1" dirty="0">
                <a:solidFill>
                  <a:srgbClr val="FF0000"/>
                </a:solidFill>
                <a:latin typeface="+mj-lt"/>
                <a:ea typeface="SimSun" panose="02010600030101010101" pitchFamily="2" charset="-122"/>
                <a:cs typeface="Arial" panose="020B0604020202020204" pitchFamily="34" charset="0"/>
              </a:rPr>
              <a:t>Hẹn gặp lại các con vào tiết học </a:t>
            </a:r>
            <a:r>
              <a:rPr lang="vi-VN" sz="4400" b="1" dirty="0" smtClean="0">
                <a:solidFill>
                  <a:srgbClr val="FF0000"/>
                </a:solidFill>
                <a:latin typeface="+mj-lt"/>
                <a:ea typeface="SimSun" panose="02010600030101010101" pitchFamily="2" charset="-122"/>
                <a:cs typeface="Arial" panose="020B0604020202020204" pitchFamily="34" charset="0"/>
              </a:rPr>
              <a:t>sau</a:t>
            </a:r>
            <a:r>
              <a:rPr lang="en-US" sz="4400" b="1" dirty="0" smtClean="0">
                <a:solidFill>
                  <a:srgbClr val="FF0000"/>
                </a:solidFill>
                <a:latin typeface="+mj-lt"/>
                <a:ea typeface="SimSun" panose="02010600030101010101" pitchFamily="2" charset="-122"/>
                <a:cs typeface="Arial" panose="020B0604020202020204" pitchFamily="34" charset="0"/>
              </a:rPr>
              <a:t> </a:t>
            </a:r>
            <a:r>
              <a:rPr lang="vi-VN" sz="4400" b="1" dirty="0" smtClean="0">
                <a:solidFill>
                  <a:srgbClr val="FF0000"/>
                </a:solidFill>
                <a:latin typeface="+mj-lt"/>
                <a:ea typeface="SimSun" panose="02010600030101010101" pitchFamily="2" charset="-122"/>
                <a:cs typeface="Arial" panose="020B0604020202020204" pitchFamily="34" charset="0"/>
              </a:rPr>
              <a:t>!</a:t>
            </a:r>
            <a:endParaRPr lang="en-US" sz="4400" b="1" dirty="0">
              <a:solidFill>
                <a:srgbClr val="FF0000"/>
              </a:solidFill>
              <a:latin typeface="+mj-lt"/>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554270175"/>
      </p:ext>
    </p:extLst>
  </p:cSld>
  <p:clrMapOvr>
    <a:masterClrMapping/>
  </p:clrMapOvr>
  <p:transition spd="slow" advClick="0" advTm="0">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27E21512-4BB1-40CB-8A5E-3880CA824885}"/>
              </a:ext>
            </a:extLst>
          </p:cNvPr>
          <p:cNvSpPr txBox="1"/>
          <p:nvPr/>
        </p:nvSpPr>
        <p:spPr>
          <a:xfrm>
            <a:off x="592428" y="1661380"/>
            <a:ext cx="10804442" cy="2123658"/>
          </a:xfrm>
          <a:prstGeom prst="rect">
            <a:avLst/>
          </a:prstGeom>
          <a:noFill/>
        </p:spPr>
        <p:txBody>
          <a:bodyPr wrap="square">
            <a:spAutoFit/>
          </a:bodyPr>
          <a:lstStyle/>
          <a:p>
            <a:pPr algn="ctr"/>
            <a:r>
              <a:rPr lang="nl-NL" sz="6600" b="1" dirty="0" smtClean="0">
                <a:latin typeface="Times New Roman" panose="02020603050405020304" pitchFamily="18" charset="0"/>
                <a:ea typeface="Arial" panose="020B0604020202020204" pitchFamily="34" charset="0"/>
                <a:cs typeface="Times New Roman" panose="02020603050405020304" pitchFamily="18" charset="0"/>
              </a:rPr>
              <a:t>Bài 89 </a:t>
            </a:r>
          </a:p>
          <a:p>
            <a:pPr algn="ctr"/>
            <a:r>
              <a:rPr lang="nl-NL" sz="66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Luyện </a:t>
            </a:r>
            <a:r>
              <a:rPr lang="nl-NL" sz="66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tập chung </a:t>
            </a:r>
            <a:endParaRPr lang="en-US" sz="6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4628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0578"/>
            <a:ext cx="9645874" cy="470182"/>
          </a:xfrm>
        </p:spPr>
        <p:txBody>
          <a:bodyPr>
            <a:noAutofit/>
          </a:bodyPr>
          <a:lstStyle/>
          <a:p>
            <a:r>
              <a:rPr lang="en-US" sz="4000" b="1" dirty="0" err="1" smtClean="0">
                <a:latin typeface="Times New Roman" panose="02020603050405020304" pitchFamily="18" charset="0"/>
                <a:cs typeface="Times New Roman" panose="02020603050405020304" pitchFamily="18" charset="0"/>
              </a:rPr>
              <a:t>Bài</a:t>
            </a:r>
            <a:r>
              <a:rPr lang="en-US" sz="4000" b="1" dirty="0" smtClean="0">
                <a:latin typeface="Times New Roman" panose="02020603050405020304" pitchFamily="18" charset="0"/>
                <a:cs typeface="Times New Roman" panose="02020603050405020304" pitchFamily="18" charset="0"/>
              </a:rPr>
              <a:t> 1: </a:t>
            </a:r>
            <a:r>
              <a:rPr lang="en-US" sz="4000" b="1" dirty="0" err="1" smtClean="0">
                <a:latin typeface="Times New Roman" panose="02020603050405020304" pitchFamily="18" charset="0"/>
                <a:cs typeface="Times New Roman" panose="02020603050405020304" pitchFamily="18" charset="0"/>
              </a:rPr>
              <a:t>Tính</a:t>
            </a:r>
            <a:endParaRPr lang="en-US" sz="400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xmlns="" id="{CD0C2DCE-4764-4225-8EA5-181B98FE166A}"/>
              </a:ext>
            </a:extLst>
          </p:cNvPr>
          <p:cNvGrpSpPr/>
          <p:nvPr/>
        </p:nvGrpSpPr>
        <p:grpSpPr>
          <a:xfrm>
            <a:off x="1150869" y="997750"/>
            <a:ext cx="1566575" cy="1307565"/>
            <a:chOff x="37653" y="9526"/>
            <a:chExt cx="575938" cy="1458897"/>
          </a:xfrm>
        </p:grpSpPr>
        <p:sp>
          <p:nvSpPr>
            <p:cNvPr id="5" name="Text Box 529">
              <a:extLst>
                <a:ext uri="{FF2B5EF4-FFF2-40B4-BE49-F238E27FC236}">
                  <a16:creationId xmlns:a16="http://schemas.microsoft.com/office/drawing/2014/main" xmlns="" id="{47CAD5DE-6580-48CE-833D-3BB197F3A908}"/>
                </a:ext>
              </a:extLst>
            </p:cNvPr>
            <p:cNvSpPr txBox="1"/>
            <p:nvPr/>
          </p:nvSpPr>
          <p:spPr>
            <a:xfrm>
              <a:off x="152401" y="9526"/>
              <a:ext cx="461190" cy="1157135"/>
            </a:xfrm>
            <a:prstGeom prst="rect">
              <a:avLst/>
            </a:prstGeom>
            <a:noFill/>
            <a:ln w="6350">
              <a:noFill/>
            </a:ln>
          </p:spPr>
          <p:txBody>
            <a:bodyPr rot="0" spcFirstLastPara="0" vert="horz" wrap="square" lIns="66179" tIns="33089" rIns="66179" bIns="33089" numCol="1" spcCol="0" rtlCol="0" fromWordArt="0" anchor="t" anchorCtr="0" forceAA="0" compatLnSpc="1">
              <a:prstTxWarp prst="textNoShape">
                <a:avLst/>
              </a:prstTxWarp>
              <a:noAutofit/>
            </a:bodyPr>
            <a:lstStyle/>
            <a:p>
              <a:pPr algn="just" fontAlgn="base">
                <a:lnSpc>
                  <a:spcPct val="115000"/>
                </a:lnSpc>
                <a:spcAft>
                  <a:spcPts val="724"/>
                </a:spcAft>
              </a:pPr>
              <a:r>
                <a:rPr lang="en-GB"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432</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15000"/>
                </a:lnSpc>
                <a:spcAft>
                  <a:spcPts val="724"/>
                </a:spcAft>
              </a:pPr>
              <a:r>
                <a:rPr lang="en-GB"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257</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15000"/>
                </a:lnSpc>
                <a:spcAft>
                  <a:spcPts val="724"/>
                </a:spcAft>
              </a:pPr>
              <a:r>
                <a:rPr lang="en-GB"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Text Box 530">
              <a:extLst>
                <a:ext uri="{FF2B5EF4-FFF2-40B4-BE49-F238E27FC236}">
                  <a16:creationId xmlns:a16="http://schemas.microsoft.com/office/drawing/2014/main" xmlns="" id="{3CB66A00-4FBB-4AF1-A513-29C1CFF22FF1}"/>
                </a:ext>
              </a:extLst>
            </p:cNvPr>
            <p:cNvSpPr txBox="1"/>
            <p:nvPr/>
          </p:nvSpPr>
          <p:spPr>
            <a:xfrm>
              <a:off x="37653" y="480210"/>
              <a:ext cx="266700" cy="362407"/>
            </a:xfrm>
            <a:prstGeom prst="rect">
              <a:avLst/>
            </a:prstGeom>
            <a:noFill/>
            <a:ln w="6350">
              <a:noFill/>
            </a:ln>
          </p:spPr>
          <p:txBody>
            <a:bodyPr rot="0" spcFirstLastPara="0" vert="horz" wrap="square" lIns="66179" tIns="33089" rIns="66179" bIns="33089" numCol="1" spcCol="0" rtlCol="0" fromWordArt="0" anchor="t" anchorCtr="0" forceAA="0" compatLnSpc="1">
              <a:prstTxWarp prst="textNoShape">
                <a:avLst/>
              </a:prstTxWarp>
              <a:noAutofit/>
            </a:bodyPr>
            <a:lstStyle/>
            <a:p>
              <a:pPr algn="just" fontAlgn="base">
                <a:lnSpc>
                  <a:spcPct val="115000"/>
                </a:lnSpc>
                <a:spcAft>
                  <a:spcPts val="724"/>
                </a:spcAft>
              </a:pPr>
              <a:r>
                <a:rPr lang="en-GB"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xmlns="" id="{4CB43E80-A56B-4AB6-AF5B-F9B60B5D1755}"/>
                </a:ext>
              </a:extLst>
            </p:cNvPr>
            <p:cNvCxnSpPr/>
            <p:nvPr/>
          </p:nvCxnSpPr>
          <p:spPr>
            <a:xfrm flipV="1">
              <a:off x="111701" y="1464958"/>
              <a:ext cx="369875" cy="3465"/>
            </a:xfrm>
            <a:prstGeom prst="line">
              <a:avLst/>
            </a:prstGeom>
            <a:ln/>
          </p:spPr>
          <p:style>
            <a:lnRef idx="1">
              <a:schemeClr val="dk1"/>
            </a:lnRef>
            <a:fillRef idx="0">
              <a:schemeClr val="dk1"/>
            </a:fillRef>
            <a:effectRef idx="0">
              <a:schemeClr val="dk1"/>
            </a:effectRef>
            <a:fontRef idx="minor">
              <a:schemeClr val="tx1"/>
            </a:fontRef>
          </p:style>
        </p:cxnSp>
      </p:grpSp>
      <p:grpSp>
        <p:nvGrpSpPr>
          <p:cNvPr id="8" name="Group 7">
            <a:extLst>
              <a:ext uri="{FF2B5EF4-FFF2-40B4-BE49-F238E27FC236}">
                <a16:creationId xmlns:a16="http://schemas.microsoft.com/office/drawing/2014/main" xmlns="" id="{8CD6C5B2-37C0-4467-A259-080C1204E6B0}"/>
              </a:ext>
            </a:extLst>
          </p:cNvPr>
          <p:cNvGrpSpPr/>
          <p:nvPr/>
        </p:nvGrpSpPr>
        <p:grpSpPr>
          <a:xfrm>
            <a:off x="5361749" y="955271"/>
            <a:ext cx="1484040" cy="1346937"/>
            <a:chOff x="32957" y="9525"/>
            <a:chExt cx="586168" cy="1714883"/>
          </a:xfrm>
        </p:grpSpPr>
        <p:sp>
          <p:nvSpPr>
            <p:cNvPr id="9" name="Text Box 529">
              <a:extLst>
                <a:ext uri="{FF2B5EF4-FFF2-40B4-BE49-F238E27FC236}">
                  <a16:creationId xmlns:a16="http://schemas.microsoft.com/office/drawing/2014/main" xmlns="" id="{685836AD-B028-46FD-B3F4-744F06B577CA}"/>
                </a:ext>
              </a:extLst>
            </p:cNvPr>
            <p:cNvSpPr txBox="1"/>
            <p:nvPr/>
          </p:nvSpPr>
          <p:spPr>
            <a:xfrm>
              <a:off x="152400" y="9525"/>
              <a:ext cx="466725" cy="1162050"/>
            </a:xfrm>
            <a:prstGeom prst="rect">
              <a:avLst/>
            </a:prstGeom>
            <a:noFill/>
            <a:ln w="6350">
              <a:noFill/>
            </a:ln>
          </p:spPr>
          <p:txBody>
            <a:bodyPr rot="0" spcFirstLastPara="0" vert="horz" wrap="square" lIns="66179" tIns="33089" rIns="66179" bIns="33089" numCol="1" spcCol="0" rtlCol="0" fromWordArt="0" anchor="t" anchorCtr="0" forceAA="0" compatLnSpc="1">
              <a:prstTxWarp prst="textNoShape">
                <a:avLst/>
              </a:prstTxWarp>
              <a:noAutofit/>
            </a:bodyPr>
            <a:lstStyle/>
            <a:p>
              <a:pPr algn="just" fontAlgn="base">
                <a:lnSpc>
                  <a:spcPct val="115000"/>
                </a:lnSpc>
                <a:spcAft>
                  <a:spcPts val="724"/>
                </a:spcAft>
              </a:pPr>
              <a:r>
                <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192</a:t>
              </a:r>
            </a:p>
            <a:p>
              <a:pPr algn="just" fontAlgn="base">
                <a:lnSpc>
                  <a:spcPct val="115000"/>
                </a:lnSpc>
                <a:spcAft>
                  <a:spcPts val="724"/>
                </a:spcAft>
              </a:pPr>
              <a:r>
                <a:rPr lang="en-GB"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406</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15000"/>
                </a:lnSpc>
                <a:spcAft>
                  <a:spcPts val="724"/>
                </a:spcAft>
              </a:pPr>
              <a:r>
                <a:rPr lang="en-GB"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0" name="Text Box 530">
              <a:extLst>
                <a:ext uri="{FF2B5EF4-FFF2-40B4-BE49-F238E27FC236}">
                  <a16:creationId xmlns:a16="http://schemas.microsoft.com/office/drawing/2014/main" xmlns="" id="{E2A12807-BA30-4D27-8720-82EF519B0FA9}"/>
                </a:ext>
              </a:extLst>
            </p:cNvPr>
            <p:cNvSpPr txBox="1"/>
            <p:nvPr/>
          </p:nvSpPr>
          <p:spPr>
            <a:xfrm>
              <a:off x="32957" y="555320"/>
              <a:ext cx="266700" cy="342900"/>
            </a:xfrm>
            <a:prstGeom prst="rect">
              <a:avLst/>
            </a:prstGeom>
            <a:noFill/>
            <a:ln w="6350">
              <a:noFill/>
            </a:ln>
          </p:spPr>
          <p:txBody>
            <a:bodyPr rot="0" spcFirstLastPara="0" vert="horz" wrap="square" lIns="66179" tIns="33089" rIns="66179" bIns="33089" numCol="1" spcCol="0" rtlCol="0" fromWordArt="0" anchor="t" anchorCtr="0" forceAA="0" compatLnSpc="1">
              <a:prstTxWarp prst="textNoShape">
                <a:avLst/>
              </a:prstTxWarp>
              <a:noAutofit/>
            </a:bodyPr>
            <a:lstStyle/>
            <a:p>
              <a:pPr algn="just" fontAlgn="base">
                <a:lnSpc>
                  <a:spcPct val="115000"/>
                </a:lnSpc>
                <a:spcAft>
                  <a:spcPts val="724"/>
                </a:spcAft>
              </a:pPr>
              <a:r>
                <a:rPr lang="en-GB" sz="3600" kern="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xmlns="" id="{960805F1-C2D2-4D74-88A1-E987719D25C7}"/>
                </a:ext>
              </a:extLst>
            </p:cNvPr>
            <p:cNvCxnSpPr/>
            <p:nvPr/>
          </p:nvCxnSpPr>
          <p:spPr>
            <a:xfrm>
              <a:off x="105025" y="1724408"/>
              <a:ext cx="367563" cy="0"/>
            </a:xfrm>
            <a:prstGeom prst="line">
              <a:avLst/>
            </a:prstGeom>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xmlns="" id="{56B435AE-9403-40AE-9A8A-61DE8110BCD1}"/>
              </a:ext>
            </a:extLst>
          </p:cNvPr>
          <p:cNvGrpSpPr/>
          <p:nvPr/>
        </p:nvGrpSpPr>
        <p:grpSpPr>
          <a:xfrm>
            <a:off x="8809772" y="1043583"/>
            <a:ext cx="1451258" cy="1284383"/>
            <a:chOff x="-5592" y="9525"/>
            <a:chExt cx="624717" cy="1774649"/>
          </a:xfrm>
        </p:grpSpPr>
        <p:sp>
          <p:nvSpPr>
            <p:cNvPr id="13" name="Text Box 529">
              <a:extLst>
                <a:ext uri="{FF2B5EF4-FFF2-40B4-BE49-F238E27FC236}">
                  <a16:creationId xmlns:a16="http://schemas.microsoft.com/office/drawing/2014/main" xmlns="" id="{A9690A53-9805-4ABA-83B8-36DB5D6399A2}"/>
                </a:ext>
              </a:extLst>
            </p:cNvPr>
            <p:cNvSpPr txBox="1"/>
            <p:nvPr/>
          </p:nvSpPr>
          <p:spPr>
            <a:xfrm>
              <a:off x="152400" y="9525"/>
              <a:ext cx="466725" cy="1162050"/>
            </a:xfrm>
            <a:prstGeom prst="rect">
              <a:avLst/>
            </a:prstGeom>
            <a:noFill/>
            <a:ln w="6350">
              <a:noFill/>
            </a:ln>
          </p:spPr>
          <p:txBody>
            <a:bodyPr rot="0" spcFirstLastPara="0" vert="horz" wrap="square" lIns="66179" tIns="33089" rIns="66179" bIns="33089" numCol="1" spcCol="0" rtlCol="0" fromWordArt="0" anchor="t" anchorCtr="0" forceAA="0" compatLnSpc="1">
              <a:prstTxWarp prst="textNoShape">
                <a:avLst/>
              </a:prstTxWarp>
              <a:noAutofit/>
            </a:bodyPr>
            <a:lstStyle/>
            <a:p>
              <a:pPr algn="just" fontAlgn="base">
                <a:lnSpc>
                  <a:spcPct val="115000"/>
                </a:lnSpc>
                <a:spcAft>
                  <a:spcPts val="724"/>
                </a:spcAft>
              </a:pPr>
              <a:r>
                <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994</a:t>
              </a:r>
            </a:p>
            <a:p>
              <a:pPr algn="just" fontAlgn="base">
                <a:lnSpc>
                  <a:spcPct val="115000"/>
                </a:lnSpc>
                <a:spcAft>
                  <a:spcPts val="724"/>
                </a:spcAft>
              </a:pPr>
              <a:r>
                <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770</a:t>
              </a:r>
            </a:p>
            <a:p>
              <a:pPr algn="just" fontAlgn="base">
                <a:lnSpc>
                  <a:spcPct val="115000"/>
                </a:lnSpc>
                <a:spcAft>
                  <a:spcPts val="724"/>
                </a:spcAft>
              </a:pPr>
              <a:r>
                <a:rPr lang="en-GB"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4" name="Text Box 530">
              <a:extLst>
                <a:ext uri="{FF2B5EF4-FFF2-40B4-BE49-F238E27FC236}">
                  <a16:creationId xmlns:a16="http://schemas.microsoft.com/office/drawing/2014/main" xmlns="" id="{25EDA728-5942-4A4E-8E2B-381FA5F9300B}"/>
                </a:ext>
              </a:extLst>
            </p:cNvPr>
            <p:cNvSpPr txBox="1"/>
            <p:nvPr/>
          </p:nvSpPr>
          <p:spPr>
            <a:xfrm>
              <a:off x="-5592" y="570722"/>
              <a:ext cx="266700" cy="342900"/>
            </a:xfrm>
            <a:prstGeom prst="rect">
              <a:avLst/>
            </a:prstGeom>
            <a:noFill/>
            <a:ln w="6350">
              <a:noFill/>
            </a:ln>
          </p:spPr>
          <p:txBody>
            <a:bodyPr rot="0" spcFirstLastPara="0" vert="horz" wrap="square" lIns="66179" tIns="33089" rIns="66179" bIns="33089" numCol="1" spcCol="0" rtlCol="0" fromWordArt="0" anchor="t" anchorCtr="0" forceAA="0" compatLnSpc="1">
              <a:prstTxWarp prst="textNoShape">
                <a:avLst/>
              </a:prstTxWarp>
              <a:noAutofit/>
            </a:bodyPr>
            <a:lstStyle/>
            <a:p>
              <a:pPr algn="just" fontAlgn="base">
                <a:lnSpc>
                  <a:spcPct val="115000"/>
                </a:lnSpc>
                <a:spcAft>
                  <a:spcPts val="724"/>
                </a:spcAft>
              </a:pPr>
              <a:r>
                <a:rPr lang="en-GB" sz="3600" kern="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xmlns="" id="{EB1F6A1F-B57B-4FD3-BA20-94D269898C93}"/>
                </a:ext>
              </a:extLst>
            </p:cNvPr>
            <p:cNvCxnSpPr/>
            <p:nvPr/>
          </p:nvCxnSpPr>
          <p:spPr>
            <a:xfrm>
              <a:off x="44961" y="1784174"/>
              <a:ext cx="476250" cy="0"/>
            </a:xfrm>
            <a:prstGeom prst="line">
              <a:avLst/>
            </a:prstGeom>
            <a:ln/>
          </p:spPr>
          <p:style>
            <a:lnRef idx="1">
              <a:schemeClr val="dk1"/>
            </a:lnRef>
            <a:fillRef idx="0">
              <a:schemeClr val="dk1"/>
            </a:fillRef>
            <a:effectRef idx="0">
              <a:schemeClr val="dk1"/>
            </a:effectRef>
            <a:fontRef idx="minor">
              <a:schemeClr val="tx1"/>
            </a:fontRef>
          </p:style>
        </p:cxnSp>
      </p:grpSp>
      <p:sp>
        <p:nvSpPr>
          <p:cNvPr id="21" name="Rectangle 20">
            <a:extLst>
              <a:ext uri="{FF2B5EF4-FFF2-40B4-BE49-F238E27FC236}">
                <a16:creationId xmlns:a16="http://schemas.microsoft.com/office/drawing/2014/main" xmlns="" id="{55F2D649-9A92-4E9F-83E1-4D0BD91DE70B}"/>
              </a:ext>
            </a:extLst>
          </p:cNvPr>
          <p:cNvSpPr/>
          <p:nvPr/>
        </p:nvSpPr>
        <p:spPr>
          <a:xfrm>
            <a:off x="1166745" y="2446982"/>
            <a:ext cx="1161201" cy="538032"/>
          </a:xfrm>
          <a:prstGeom prst="rect">
            <a:avLst/>
          </a:prstGeom>
          <a:solidFill>
            <a:sysClr val="window" lastClr="FFFFFF"/>
          </a:solidFill>
          <a:ln w="15875" cap="flat" cmpd="sng" algn="ctr">
            <a:solidFill>
              <a:srgbClr val="FFC000"/>
            </a:solidFill>
            <a:prstDash val="solid"/>
          </a:ln>
          <a:effectLst/>
        </p:spPr>
        <p:txBody>
          <a:bodyPr rtlCol="0" anchor="ctr"/>
          <a:lstStyle/>
          <a:p>
            <a:pPr fontAlgn="base">
              <a:spcBef>
                <a:spcPct val="0"/>
              </a:spcBef>
              <a:spcAft>
                <a:spcPct val="0"/>
              </a:spcAft>
            </a:pPr>
            <a:r>
              <a:rPr lang="en-US" sz="3600" b="1" kern="0" dirty="0" smtClean="0">
                <a:solidFill>
                  <a:srgbClr val="0000CC"/>
                </a:solidFill>
                <a:latin typeface="Times New Roman" panose="02020603050405020304" pitchFamily="18" charset="0"/>
                <a:cs typeface="Times New Roman" panose="02020603050405020304" pitchFamily="18" charset="0"/>
              </a:rPr>
              <a:t>  689</a:t>
            </a:r>
          </a:p>
        </p:txBody>
      </p:sp>
      <p:sp>
        <p:nvSpPr>
          <p:cNvPr id="22" name="Rectangle 21">
            <a:extLst>
              <a:ext uri="{FF2B5EF4-FFF2-40B4-BE49-F238E27FC236}">
                <a16:creationId xmlns:a16="http://schemas.microsoft.com/office/drawing/2014/main" xmlns="" id="{12246EA2-056C-46A0-AAB5-BCC9D2817BFA}"/>
              </a:ext>
            </a:extLst>
          </p:cNvPr>
          <p:cNvSpPr/>
          <p:nvPr/>
        </p:nvSpPr>
        <p:spPr>
          <a:xfrm>
            <a:off x="5469888" y="2434102"/>
            <a:ext cx="1169945" cy="543134"/>
          </a:xfrm>
          <a:prstGeom prst="rect">
            <a:avLst/>
          </a:prstGeom>
          <a:solidFill>
            <a:sysClr val="window" lastClr="FFFFFF"/>
          </a:solidFill>
          <a:ln w="15875" cap="flat" cmpd="sng" algn="ctr">
            <a:solidFill>
              <a:srgbClr val="FFC000"/>
            </a:solidFill>
            <a:prstDash val="solid"/>
          </a:ln>
          <a:effectLst/>
        </p:spPr>
        <p:txBody>
          <a:bodyPr rtlCol="0" anchor="ctr"/>
          <a:lstStyle/>
          <a:p>
            <a:pPr algn="ctr" fontAlgn="base">
              <a:spcBef>
                <a:spcPct val="0"/>
              </a:spcBef>
              <a:spcAft>
                <a:spcPct val="0"/>
              </a:spcAft>
            </a:pPr>
            <a:r>
              <a:rPr lang="en-US" sz="3600" b="1" kern="0" dirty="0" smtClean="0">
                <a:solidFill>
                  <a:srgbClr val="0000CC"/>
                </a:solidFill>
                <a:latin typeface="Times New Roman" panose="02020603050405020304" pitchFamily="18" charset="0"/>
                <a:cs typeface="Times New Roman" panose="02020603050405020304" pitchFamily="18" charset="0"/>
              </a:rPr>
              <a:t>598</a:t>
            </a:r>
          </a:p>
        </p:txBody>
      </p:sp>
      <p:sp>
        <p:nvSpPr>
          <p:cNvPr id="23" name="Rectangle 22">
            <a:extLst>
              <a:ext uri="{FF2B5EF4-FFF2-40B4-BE49-F238E27FC236}">
                <a16:creationId xmlns:a16="http://schemas.microsoft.com/office/drawing/2014/main" xmlns="" id="{26C71386-1B85-462A-9683-200534F3366C}"/>
              </a:ext>
            </a:extLst>
          </p:cNvPr>
          <p:cNvSpPr/>
          <p:nvPr/>
        </p:nvSpPr>
        <p:spPr>
          <a:xfrm>
            <a:off x="8977650" y="2430272"/>
            <a:ext cx="1106362" cy="521149"/>
          </a:xfrm>
          <a:prstGeom prst="rect">
            <a:avLst/>
          </a:prstGeom>
          <a:solidFill>
            <a:sysClr val="window" lastClr="FFFFFF"/>
          </a:solidFill>
          <a:ln w="15875" cap="flat" cmpd="sng" algn="ctr">
            <a:solidFill>
              <a:srgbClr val="FFC000"/>
            </a:solidFill>
            <a:prstDash val="solid"/>
          </a:ln>
          <a:effectLst/>
        </p:spPr>
        <p:txBody>
          <a:bodyPr rtlCol="0" anchor="ctr"/>
          <a:lstStyle/>
          <a:p>
            <a:pPr algn="ctr" fontAlgn="base">
              <a:spcBef>
                <a:spcPct val="0"/>
              </a:spcBef>
              <a:spcAft>
                <a:spcPct val="0"/>
              </a:spcAft>
            </a:pPr>
            <a:r>
              <a:rPr lang="en-US" sz="3600" b="1" kern="0" dirty="0" smtClean="0">
                <a:solidFill>
                  <a:srgbClr val="0000CC"/>
                </a:solidFill>
                <a:latin typeface="Times New Roman" panose="02020603050405020304" pitchFamily="18" charset="0"/>
                <a:cs typeface="Times New Roman" panose="02020603050405020304" pitchFamily="18" charset="0"/>
              </a:rPr>
              <a:t> 224</a:t>
            </a:r>
          </a:p>
        </p:txBody>
      </p:sp>
      <p:cxnSp>
        <p:nvCxnSpPr>
          <p:cNvPr id="26" name="Straight Connector 25"/>
          <p:cNvCxnSpPr/>
          <p:nvPr/>
        </p:nvCxnSpPr>
        <p:spPr>
          <a:xfrm>
            <a:off x="2477704" y="653958"/>
            <a:ext cx="851338"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nvGrpSpPr>
          <p:cNvPr id="33" name="Group 32">
            <a:extLst>
              <a:ext uri="{FF2B5EF4-FFF2-40B4-BE49-F238E27FC236}">
                <a16:creationId xmlns:a16="http://schemas.microsoft.com/office/drawing/2014/main" xmlns="" id="{CD0C2DCE-4764-4225-8EA5-181B98FE166A}"/>
              </a:ext>
            </a:extLst>
          </p:cNvPr>
          <p:cNvGrpSpPr/>
          <p:nvPr/>
        </p:nvGrpSpPr>
        <p:grpSpPr>
          <a:xfrm>
            <a:off x="1135842" y="3635774"/>
            <a:ext cx="1566575" cy="1307564"/>
            <a:chOff x="37653" y="9526"/>
            <a:chExt cx="575938" cy="1458897"/>
          </a:xfrm>
        </p:grpSpPr>
        <p:sp>
          <p:nvSpPr>
            <p:cNvPr id="34" name="Text Box 529">
              <a:extLst>
                <a:ext uri="{FF2B5EF4-FFF2-40B4-BE49-F238E27FC236}">
                  <a16:creationId xmlns:a16="http://schemas.microsoft.com/office/drawing/2014/main" xmlns="" id="{47CAD5DE-6580-48CE-833D-3BB197F3A908}"/>
                </a:ext>
              </a:extLst>
            </p:cNvPr>
            <p:cNvSpPr txBox="1"/>
            <p:nvPr/>
          </p:nvSpPr>
          <p:spPr>
            <a:xfrm>
              <a:off x="152401" y="9526"/>
              <a:ext cx="461190" cy="1157135"/>
            </a:xfrm>
            <a:prstGeom prst="rect">
              <a:avLst/>
            </a:prstGeom>
            <a:noFill/>
            <a:ln w="6350">
              <a:noFill/>
            </a:ln>
          </p:spPr>
          <p:txBody>
            <a:bodyPr rot="0" spcFirstLastPara="0" vert="horz" wrap="square" lIns="66179" tIns="33089" rIns="66179" bIns="33089" numCol="1" spcCol="0" rtlCol="0" fromWordArt="0" anchor="t" anchorCtr="0" forceAA="0" compatLnSpc="1">
              <a:prstTxWarp prst="textNoShape">
                <a:avLst/>
              </a:prstTxWarp>
              <a:noAutofit/>
            </a:bodyPr>
            <a:lstStyle/>
            <a:p>
              <a:pPr algn="just" fontAlgn="base">
                <a:lnSpc>
                  <a:spcPct val="115000"/>
                </a:lnSpc>
                <a:spcAft>
                  <a:spcPts val="724"/>
                </a:spcAft>
              </a:pPr>
              <a:r>
                <a:rPr lang="en-GB"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248</a:t>
              </a:r>
            </a:p>
            <a:p>
              <a:pPr algn="just" fontAlgn="base">
                <a:lnSpc>
                  <a:spcPct val="115000"/>
                </a:lnSpc>
                <a:spcAft>
                  <a:spcPts val="724"/>
                </a:spcAft>
              </a:pPr>
              <a:r>
                <a:rPr lang="en-GB"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134</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15000"/>
                </a:lnSpc>
                <a:spcAft>
                  <a:spcPts val="724"/>
                </a:spcAft>
              </a:pPr>
              <a:r>
                <a:rPr lang="en-GB"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5" name="Text Box 530">
              <a:extLst>
                <a:ext uri="{FF2B5EF4-FFF2-40B4-BE49-F238E27FC236}">
                  <a16:creationId xmlns:a16="http://schemas.microsoft.com/office/drawing/2014/main" xmlns="" id="{3CB66A00-4FBB-4AF1-A513-29C1CFF22FF1}"/>
                </a:ext>
              </a:extLst>
            </p:cNvPr>
            <p:cNvSpPr txBox="1"/>
            <p:nvPr/>
          </p:nvSpPr>
          <p:spPr>
            <a:xfrm>
              <a:off x="37653" y="480210"/>
              <a:ext cx="266700" cy="362407"/>
            </a:xfrm>
            <a:prstGeom prst="rect">
              <a:avLst/>
            </a:prstGeom>
            <a:noFill/>
            <a:ln w="6350">
              <a:noFill/>
            </a:ln>
          </p:spPr>
          <p:txBody>
            <a:bodyPr rot="0" spcFirstLastPara="0" vert="horz" wrap="square" lIns="66179" tIns="33089" rIns="66179" bIns="33089" numCol="1" spcCol="0" rtlCol="0" fromWordArt="0" anchor="t" anchorCtr="0" forceAA="0" compatLnSpc="1">
              <a:prstTxWarp prst="textNoShape">
                <a:avLst/>
              </a:prstTxWarp>
              <a:noAutofit/>
            </a:bodyPr>
            <a:lstStyle/>
            <a:p>
              <a:pPr algn="just" fontAlgn="base">
                <a:lnSpc>
                  <a:spcPct val="115000"/>
                </a:lnSpc>
                <a:spcAft>
                  <a:spcPts val="724"/>
                </a:spcAft>
              </a:pPr>
              <a:r>
                <a:rPr lang="en-GB"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cxnSp>
          <p:nvCxnSpPr>
            <p:cNvPr id="36" name="Straight Connector 35">
              <a:extLst>
                <a:ext uri="{FF2B5EF4-FFF2-40B4-BE49-F238E27FC236}">
                  <a16:creationId xmlns:a16="http://schemas.microsoft.com/office/drawing/2014/main" xmlns="" id="{4CB43E80-A56B-4AB6-AF5B-F9B60B5D1755}"/>
                </a:ext>
              </a:extLst>
            </p:cNvPr>
            <p:cNvCxnSpPr/>
            <p:nvPr/>
          </p:nvCxnSpPr>
          <p:spPr>
            <a:xfrm flipV="1">
              <a:off x="111701" y="1464958"/>
              <a:ext cx="369875" cy="3465"/>
            </a:xfrm>
            <a:prstGeom prst="line">
              <a:avLst/>
            </a:prstGeom>
            <a:ln/>
          </p:spPr>
          <p:style>
            <a:lnRef idx="1">
              <a:schemeClr val="dk1"/>
            </a:lnRef>
            <a:fillRef idx="0">
              <a:schemeClr val="dk1"/>
            </a:fillRef>
            <a:effectRef idx="0">
              <a:schemeClr val="dk1"/>
            </a:effectRef>
            <a:fontRef idx="minor">
              <a:schemeClr val="tx1"/>
            </a:fontRef>
          </p:style>
        </p:cxnSp>
      </p:grpSp>
      <p:grpSp>
        <p:nvGrpSpPr>
          <p:cNvPr id="37" name="Group 36">
            <a:extLst>
              <a:ext uri="{FF2B5EF4-FFF2-40B4-BE49-F238E27FC236}">
                <a16:creationId xmlns:a16="http://schemas.microsoft.com/office/drawing/2014/main" xmlns="" id="{8CD6C5B2-37C0-4467-A259-080C1204E6B0}"/>
              </a:ext>
            </a:extLst>
          </p:cNvPr>
          <p:cNvGrpSpPr/>
          <p:nvPr/>
        </p:nvGrpSpPr>
        <p:grpSpPr>
          <a:xfrm>
            <a:off x="5346722" y="3593295"/>
            <a:ext cx="1484040" cy="1346937"/>
            <a:chOff x="32957" y="9525"/>
            <a:chExt cx="586168" cy="1714883"/>
          </a:xfrm>
        </p:grpSpPr>
        <p:sp>
          <p:nvSpPr>
            <p:cNvPr id="38" name="Text Box 529">
              <a:extLst>
                <a:ext uri="{FF2B5EF4-FFF2-40B4-BE49-F238E27FC236}">
                  <a16:creationId xmlns:a16="http://schemas.microsoft.com/office/drawing/2014/main" xmlns="" id="{685836AD-B028-46FD-B3F4-744F06B577CA}"/>
                </a:ext>
              </a:extLst>
            </p:cNvPr>
            <p:cNvSpPr txBox="1"/>
            <p:nvPr/>
          </p:nvSpPr>
          <p:spPr>
            <a:xfrm>
              <a:off x="152400" y="9525"/>
              <a:ext cx="466725" cy="1162050"/>
            </a:xfrm>
            <a:prstGeom prst="rect">
              <a:avLst/>
            </a:prstGeom>
            <a:noFill/>
            <a:ln w="6350">
              <a:noFill/>
            </a:ln>
          </p:spPr>
          <p:txBody>
            <a:bodyPr rot="0" spcFirstLastPara="0" vert="horz" wrap="square" lIns="66179" tIns="33089" rIns="66179" bIns="33089" numCol="1" spcCol="0" rtlCol="0" fromWordArt="0" anchor="t" anchorCtr="0" forceAA="0" compatLnSpc="1">
              <a:prstTxWarp prst="textNoShape">
                <a:avLst/>
              </a:prstTxWarp>
              <a:noAutofit/>
            </a:bodyPr>
            <a:lstStyle/>
            <a:p>
              <a:pPr algn="just" fontAlgn="base">
                <a:lnSpc>
                  <a:spcPct val="115000"/>
                </a:lnSpc>
                <a:spcAft>
                  <a:spcPts val="724"/>
                </a:spcAft>
              </a:pPr>
              <a:r>
                <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594</a:t>
              </a:r>
            </a:p>
            <a:p>
              <a:pPr algn="just" fontAlgn="base">
                <a:lnSpc>
                  <a:spcPct val="115000"/>
                </a:lnSpc>
                <a:spcAft>
                  <a:spcPts val="724"/>
                </a:spcAft>
              </a:pPr>
              <a:r>
                <a:rPr lang="en-GB"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132</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15000"/>
                </a:lnSpc>
                <a:spcAft>
                  <a:spcPts val="724"/>
                </a:spcAft>
              </a:pPr>
              <a:r>
                <a:rPr lang="en-GB"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9" name="Text Box 530">
              <a:extLst>
                <a:ext uri="{FF2B5EF4-FFF2-40B4-BE49-F238E27FC236}">
                  <a16:creationId xmlns:a16="http://schemas.microsoft.com/office/drawing/2014/main" xmlns="" id="{E2A12807-BA30-4D27-8720-82EF519B0FA9}"/>
                </a:ext>
              </a:extLst>
            </p:cNvPr>
            <p:cNvSpPr txBox="1"/>
            <p:nvPr/>
          </p:nvSpPr>
          <p:spPr>
            <a:xfrm>
              <a:off x="32957" y="555320"/>
              <a:ext cx="266700" cy="342900"/>
            </a:xfrm>
            <a:prstGeom prst="rect">
              <a:avLst/>
            </a:prstGeom>
            <a:noFill/>
            <a:ln w="6350">
              <a:noFill/>
            </a:ln>
          </p:spPr>
          <p:txBody>
            <a:bodyPr rot="0" spcFirstLastPara="0" vert="horz" wrap="square" lIns="66179" tIns="33089" rIns="66179" bIns="33089" numCol="1" spcCol="0" rtlCol="0" fromWordArt="0" anchor="t" anchorCtr="0" forceAA="0" compatLnSpc="1">
              <a:prstTxWarp prst="textNoShape">
                <a:avLst/>
              </a:prstTxWarp>
              <a:noAutofit/>
            </a:bodyPr>
            <a:lstStyle/>
            <a:p>
              <a:pPr algn="just" fontAlgn="base">
                <a:lnSpc>
                  <a:spcPct val="115000"/>
                </a:lnSpc>
                <a:spcAft>
                  <a:spcPts val="724"/>
                </a:spcAft>
              </a:pPr>
              <a:r>
                <a:rPr lang="en-GB" sz="3600" kern="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cxnSp>
          <p:nvCxnSpPr>
            <p:cNvPr id="40" name="Straight Connector 39">
              <a:extLst>
                <a:ext uri="{FF2B5EF4-FFF2-40B4-BE49-F238E27FC236}">
                  <a16:creationId xmlns:a16="http://schemas.microsoft.com/office/drawing/2014/main" xmlns="" id="{960805F1-C2D2-4D74-88A1-E987719D25C7}"/>
                </a:ext>
              </a:extLst>
            </p:cNvPr>
            <p:cNvCxnSpPr/>
            <p:nvPr/>
          </p:nvCxnSpPr>
          <p:spPr>
            <a:xfrm>
              <a:off x="105025" y="1724408"/>
              <a:ext cx="367563" cy="0"/>
            </a:xfrm>
            <a:prstGeom prst="line">
              <a:avLst/>
            </a:prstGeom>
            <a:ln/>
          </p:spPr>
          <p:style>
            <a:lnRef idx="1">
              <a:schemeClr val="dk1"/>
            </a:lnRef>
            <a:fillRef idx="0">
              <a:schemeClr val="dk1"/>
            </a:fillRef>
            <a:effectRef idx="0">
              <a:schemeClr val="dk1"/>
            </a:effectRef>
            <a:fontRef idx="minor">
              <a:schemeClr val="tx1"/>
            </a:fontRef>
          </p:style>
        </p:cxnSp>
      </p:grpSp>
      <p:grpSp>
        <p:nvGrpSpPr>
          <p:cNvPr id="41" name="Group 40">
            <a:extLst>
              <a:ext uri="{FF2B5EF4-FFF2-40B4-BE49-F238E27FC236}">
                <a16:creationId xmlns:a16="http://schemas.microsoft.com/office/drawing/2014/main" xmlns="" id="{56B435AE-9403-40AE-9A8A-61DE8110BCD1}"/>
              </a:ext>
            </a:extLst>
          </p:cNvPr>
          <p:cNvGrpSpPr/>
          <p:nvPr/>
        </p:nvGrpSpPr>
        <p:grpSpPr>
          <a:xfrm>
            <a:off x="8794745" y="3681607"/>
            <a:ext cx="1451258" cy="1284383"/>
            <a:chOff x="-5592" y="9525"/>
            <a:chExt cx="624717" cy="1774649"/>
          </a:xfrm>
        </p:grpSpPr>
        <p:sp>
          <p:nvSpPr>
            <p:cNvPr id="42" name="Text Box 529">
              <a:extLst>
                <a:ext uri="{FF2B5EF4-FFF2-40B4-BE49-F238E27FC236}">
                  <a16:creationId xmlns:a16="http://schemas.microsoft.com/office/drawing/2014/main" xmlns="" id="{A9690A53-9805-4ABA-83B8-36DB5D6399A2}"/>
                </a:ext>
              </a:extLst>
            </p:cNvPr>
            <p:cNvSpPr txBox="1"/>
            <p:nvPr/>
          </p:nvSpPr>
          <p:spPr>
            <a:xfrm>
              <a:off x="152400" y="9525"/>
              <a:ext cx="466725" cy="1162050"/>
            </a:xfrm>
            <a:prstGeom prst="rect">
              <a:avLst/>
            </a:prstGeom>
            <a:noFill/>
            <a:ln w="6350">
              <a:noFill/>
            </a:ln>
          </p:spPr>
          <p:txBody>
            <a:bodyPr rot="0" spcFirstLastPara="0" vert="horz" wrap="square" lIns="66179" tIns="33089" rIns="66179" bIns="33089" numCol="1" spcCol="0" rtlCol="0" fromWordArt="0" anchor="t" anchorCtr="0" forceAA="0" compatLnSpc="1">
              <a:prstTxWarp prst="textNoShape">
                <a:avLst/>
              </a:prstTxWarp>
              <a:noAutofit/>
            </a:bodyPr>
            <a:lstStyle/>
            <a:p>
              <a:pPr algn="just" fontAlgn="base">
                <a:lnSpc>
                  <a:spcPct val="115000"/>
                </a:lnSpc>
                <a:spcAft>
                  <a:spcPts val="724"/>
                </a:spcAft>
              </a:pPr>
              <a:r>
                <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481</a:t>
              </a:r>
            </a:p>
            <a:p>
              <a:pPr algn="just" fontAlgn="base">
                <a:lnSpc>
                  <a:spcPct val="115000"/>
                </a:lnSpc>
                <a:spcAft>
                  <a:spcPts val="724"/>
                </a:spcAft>
              </a:pPr>
              <a:r>
                <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136</a:t>
              </a:r>
            </a:p>
            <a:p>
              <a:pPr algn="just" fontAlgn="base">
                <a:lnSpc>
                  <a:spcPct val="115000"/>
                </a:lnSpc>
                <a:spcAft>
                  <a:spcPts val="724"/>
                </a:spcAft>
              </a:pPr>
              <a:r>
                <a:rPr lang="en-GB"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43" name="Text Box 530">
              <a:extLst>
                <a:ext uri="{FF2B5EF4-FFF2-40B4-BE49-F238E27FC236}">
                  <a16:creationId xmlns:a16="http://schemas.microsoft.com/office/drawing/2014/main" xmlns="" id="{25EDA728-5942-4A4E-8E2B-381FA5F9300B}"/>
                </a:ext>
              </a:extLst>
            </p:cNvPr>
            <p:cNvSpPr txBox="1"/>
            <p:nvPr/>
          </p:nvSpPr>
          <p:spPr>
            <a:xfrm>
              <a:off x="-5592" y="570722"/>
              <a:ext cx="266700" cy="342900"/>
            </a:xfrm>
            <a:prstGeom prst="rect">
              <a:avLst/>
            </a:prstGeom>
            <a:noFill/>
            <a:ln w="6350">
              <a:noFill/>
            </a:ln>
          </p:spPr>
          <p:txBody>
            <a:bodyPr rot="0" spcFirstLastPara="0" vert="horz" wrap="square" lIns="66179" tIns="33089" rIns="66179" bIns="33089" numCol="1" spcCol="0" rtlCol="0" fromWordArt="0" anchor="t" anchorCtr="0" forceAA="0" compatLnSpc="1">
              <a:prstTxWarp prst="textNoShape">
                <a:avLst/>
              </a:prstTxWarp>
              <a:noAutofit/>
            </a:bodyPr>
            <a:lstStyle/>
            <a:p>
              <a:pPr algn="just" fontAlgn="base">
                <a:lnSpc>
                  <a:spcPct val="115000"/>
                </a:lnSpc>
                <a:spcAft>
                  <a:spcPts val="724"/>
                </a:spcAft>
              </a:pPr>
              <a:r>
                <a:rPr lang="en-GB" sz="3600" kern="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xmlns="" id="{EB1F6A1F-B57B-4FD3-BA20-94D269898C93}"/>
                </a:ext>
              </a:extLst>
            </p:cNvPr>
            <p:cNvCxnSpPr/>
            <p:nvPr/>
          </p:nvCxnSpPr>
          <p:spPr>
            <a:xfrm>
              <a:off x="44961" y="1784174"/>
              <a:ext cx="476250" cy="0"/>
            </a:xfrm>
            <a:prstGeom prst="line">
              <a:avLst/>
            </a:prstGeom>
            <a:ln/>
          </p:spPr>
          <p:style>
            <a:lnRef idx="1">
              <a:schemeClr val="dk1"/>
            </a:lnRef>
            <a:fillRef idx="0">
              <a:schemeClr val="dk1"/>
            </a:fillRef>
            <a:effectRef idx="0">
              <a:schemeClr val="dk1"/>
            </a:effectRef>
            <a:fontRef idx="minor">
              <a:schemeClr val="tx1"/>
            </a:fontRef>
          </p:style>
        </p:cxnSp>
      </p:grpSp>
      <p:sp>
        <p:nvSpPr>
          <p:cNvPr id="45" name="Rectangle 44">
            <a:extLst>
              <a:ext uri="{FF2B5EF4-FFF2-40B4-BE49-F238E27FC236}">
                <a16:creationId xmlns:a16="http://schemas.microsoft.com/office/drawing/2014/main" xmlns="" id="{55F2D649-9A92-4E9F-83E1-4D0BD91DE70B}"/>
              </a:ext>
            </a:extLst>
          </p:cNvPr>
          <p:cNvSpPr/>
          <p:nvPr/>
        </p:nvSpPr>
        <p:spPr>
          <a:xfrm>
            <a:off x="1151718" y="5085006"/>
            <a:ext cx="1161201" cy="538032"/>
          </a:xfrm>
          <a:prstGeom prst="rect">
            <a:avLst/>
          </a:prstGeom>
          <a:solidFill>
            <a:sysClr val="window" lastClr="FFFFFF"/>
          </a:solidFill>
          <a:ln w="15875" cap="flat" cmpd="sng" algn="ctr">
            <a:solidFill>
              <a:srgbClr val="FFC000"/>
            </a:solidFill>
            <a:prstDash val="solid"/>
          </a:ln>
          <a:effectLst/>
        </p:spPr>
        <p:txBody>
          <a:bodyPr rtlCol="0" anchor="ctr"/>
          <a:lstStyle/>
          <a:p>
            <a:pPr fontAlgn="base">
              <a:spcBef>
                <a:spcPct val="0"/>
              </a:spcBef>
              <a:spcAft>
                <a:spcPct val="0"/>
              </a:spcAft>
            </a:pPr>
            <a:r>
              <a:rPr lang="en-US" sz="3600" b="1" kern="0" dirty="0" smtClean="0">
                <a:solidFill>
                  <a:srgbClr val="0000CC"/>
                </a:solidFill>
                <a:latin typeface="Times New Roman" panose="02020603050405020304" pitchFamily="18" charset="0"/>
                <a:cs typeface="Times New Roman" panose="02020603050405020304" pitchFamily="18" charset="0"/>
              </a:rPr>
              <a:t>  382</a:t>
            </a:r>
          </a:p>
        </p:txBody>
      </p:sp>
      <p:sp>
        <p:nvSpPr>
          <p:cNvPr id="46" name="Rectangle 45">
            <a:extLst>
              <a:ext uri="{FF2B5EF4-FFF2-40B4-BE49-F238E27FC236}">
                <a16:creationId xmlns:a16="http://schemas.microsoft.com/office/drawing/2014/main" xmlns="" id="{12246EA2-056C-46A0-AAB5-BCC9D2817BFA}"/>
              </a:ext>
            </a:extLst>
          </p:cNvPr>
          <p:cNvSpPr/>
          <p:nvPr/>
        </p:nvSpPr>
        <p:spPr>
          <a:xfrm>
            <a:off x="5466436" y="5072126"/>
            <a:ext cx="1169945" cy="543134"/>
          </a:xfrm>
          <a:prstGeom prst="rect">
            <a:avLst/>
          </a:prstGeom>
          <a:solidFill>
            <a:sysClr val="window" lastClr="FFFFFF"/>
          </a:solidFill>
          <a:ln w="15875" cap="flat" cmpd="sng" algn="ctr">
            <a:solidFill>
              <a:srgbClr val="FFC000"/>
            </a:solidFill>
            <a:prstDash val="solid"/>
          </a:ln>
          <a:effectLst/>
        </p:spPr>
        <p:txBody>
          <a:bodyPr rtlCol="0" anchor="ctr"/>
          <a:lstStyle/>
          <a:p>
            <a:pPr algn="ctr" fontAlgn="base">
              <a:spcBef>
                <a:spcPct val="0"/>
              </a:spcBef>
              <a:spcAft>
                <a:spcPct val="0"/>
              </a:spcAft>
            </a:pPr>
            <a:r>
              <a:rPr lang="en-US" sz="3600" b="1" kern="0" dirty="0" smtClean="0">
                <a:solidFill>
                  <a:srgbClr val="0000CC"/>
                </a:solidFill>
                <a:latin typeface="Times New Roman" panose="02020603050405020304" pitchFamily="18" charset="0"/>
                <a:cs typeface="Times New Roman" panose="02020603050405020304" pitchFamily="18" charset="0"/>
              </a:rPr>
              <a:t>726</a:t>
            </a:r>
          </a:p>
        </p:txBody>
      </p:sp>
      <p:sp>
        <p:nvSpPr>
          <p:cNvPr id="47" name="Rectangle 46">
            <a:extLst>
              <a:ext uri="{FF2B5EF4-FFF2-40B4-BE49-F238E27FC236}">
                <a16:creationId xmlns:a16="http://schemas.microsoft.com/office/drawing/2014/main" xmlns="" id="{26C71386-1B85-462A-9683-200534F3366C}"/>
              </a:ext>
            </a:extLst>
          </p:cNvPr>
          <p:cNvSpPr/>
          <p:nvPr/>
        </p:nvSpPr>
        <p:spPr>
          <a:xfrm>
            <a:off x="8962623" y="5068296"/>
            <a:ext cx="1106362" cy="521149"/>
          </a:xfrm>
          <a:prstGeom prst="rect">
            <a:avLst/>
          </a:prstGeom>
          <a:solidFill>
            <a:sysClr val="window" lastClr="FFFFFF"/>
          </a:solidFill>
          <a:ln w="15875" cap="flat" cmpd="sng" algn="ctr">
            <a:solidFill>
              <a:srgbClr val="FFC000"/>
            </a:solidFill>
            <a:prstDash val="solid"/>
          </a:ln>
          <a:effectLst/>
        </p:spPr>
        <p:txBody>
          <a:bodyPr rtlCol="0" anchor="ctr"/>
          <a:lstStyle/>
          <a:p>
            <a:pPr algn="ctr" fontAlgn="base">
              <a:spcBef>
                <a:spcPct val="0"/>
              </a:spcBef>
              <a:spcAft>
                <a:spcPct val="0"/>
              </a:spcAft>
            </a:pPr>
            <a:r>
              <a:rPr lang="en-US" sz="3600" b="1" kern="0" dirty="0" smtClean="0">
                <a:solidFill>
                  <a:srgbClr val="0000CC"/>
                </a:solidFill>
                <a:latin typeface="Times New Roman" panose="02020603050405020304" pitchFamily="18" charset="0"/>
                <a:cs typeface="Times New Roman" panose="02020603050405020304" pitchFamily="18" charset="0"/>
              </a:rPr>
              <a:t> 345</a:t>
            </a:r>
          </a:p>
        </p:txBody>
      </p:sp>
      <p:sp>
        <p:nvSpPr>
          <p:cNvPr id="48" name="Text Box 529">
            <a:extLst>
              <a:ext uri="{FF2B5EF4-FFF2-40B4-BE49-F238E27FC236}">
                <a16:creationId xmlns:a16="http://schemas.microsoft.com/office/drawing/2014/main" xmlns="" id="{47CAD5DE-6580-48CE-833D-3BB197F3A908}"/>
              </a:ext>
            </a:extLst>
          </p:cNvPr>
          <p:cNvSpPr txBox="1"/>
          <p:nvPr/>
        </p:nvSpPr>
        <p:spPr>
          <a:xfrm>
            <a:off x="559318" y="984711"/>
            <a:ext cx="586899" cy="484031"/>
          </a:xfrm>
          <a:prstGeom prst="rect">
            <a:avLst/>
          </a:prstGeom>
          <a:noFill/>
          <a:ln w="6350">
            <a:noFill/>
          </a:ln>
        </p:spPr>
        <p:txBody>
          <a:bodyPr rot="0" spcFirstLastPara="0" vert="horz" wrap="square" lIns="66179" tIns="33089" rIns="66179" bIns="33089" numCol="1" spcCol="0" rtlCol="0" fromWordArt="0" anchor="t" anchorCtr="0" forceAA="0" compatLnSpc="1">
            <a:prstTxWarp prst="textNoShape">
              <a:avLst/>
            </a:prstTxWarp>
            <a:noAutofit/>
          </a:bodyPr>
          <a:lstStyle/>
          <a:p>
            <a:pPr algn="just" fontAlgn="base">
              <a:lnSpc>
                <a:spcPct val="115000"/>
              </a:lnSpc>
              <a:spcAft>
                <a:spcPts val="724"/>
              </a:spcAft>
            </a:pPr>
            <a:r>
              <a:rPr lang="en-GB"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a)</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15000"/>
              </a:lnSpc>
              <a:spcAft>
                <a:spcPts val="724"/>
              </a:spcAft>
            </a:pPr>
            <a:r>
              <a:rPr lang="en-GB"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49" name="Text Box 529">
            <a:extLst>
              <a:ext uri="{FF2B5EF4-FFF2-40B4-BE49-F238E27FC236}">
                <a16:creationId xmlns:a16="http://schemas.microsoft.com/office/drawing/2014/main" xmlns="" id="{47CAD5DE-6580-48CE-833D-3BB197F3A908}"/>
              </a:ext>
            </a:extLst>
          </p:cNvPr>
          <p:cNvSpPr txBox="1"/>
          <p:nvPr/>
        </p:nvSpPr>
        <p:spPr>
          <a:xfrm>
            <a:off x="621566" y="3622735"/>
            <a:ext cx="586899" cy="484031"/>
          </a:xfrm>
          <a:prstGeom prst="rect">
            <a:avLst/>
          </a:prstGeom>
          <a:noFill/>
          <a:ln w="6350">
            <a:noFill/>
          </a:ln>
        </p:spPr>
        <p:txBody>
          <a:bodyPr rot="0" spcFirstLastPara="0" vert="horz" wrap="square" lIns="66179" tIns="33089" rIns="66179" bIns="33089" numCol="1" spcCol="0" rtlCol="0" fromWordArt="0" anchor="t" anchorCtr="0" forceAA="0" compatLnSpc="1">
            <a:prstTxWarp prst="textNoShape">
              <a:avLst/>
            </a:prstTxWarp>
            <a:noAutofit/>
          </a:bodyPr>
          <a:lstStyle/>
          <a:p>
            <a:pPr algn="just" fontAlgn="base">
              <a:lnSpc>
                <a:spcPct val="115000"/>
              </a:lnSpc>
              <a:spcAft>
                <a:spcPts val="724"/>
              </a:spcAft>
            </a:pPr>
            <a:r>
              <a:rPr lang="en-GB" sz="3600" kern="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b</a:t>
            </a:r>
            <a:r>
              <a:rPr lang="en-GB"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15000"/>
              </a:lnSpc>
              <a:spcAft>
                <a:spcPts val="724"/>
              </a:spcAft>
            </a:pPr>
            <a:r>
              <a:rPr lang="en-GB"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94053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45" grpId="0" animBg="1"/>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0578"/>
            <a:ext cx="9645874" cy="470182"/>
          </a:xfrm>
        </p:spPr>
        <p:txBody>
          <a:bodyPr>
            <a:noAutofit/>
          </a:bodyPr>
          <a:lstStyle/>
          <a:p>
            <a:r>
              <a:rPr lang="en-US" sz="4000" b="1" dirty="0" err="1" smtClean="0">
                <a:latin typeface="Times New Roman" panose="02020603050405020304" pitchFamily="18" charset="0"/>
                <a:cs typeface="Times New Roman" panose="02020603050405020304" pitchFamily="18" charset="0"/>
              </a:rPr>
              <a:t>Bài</a:t>
            </a:r>
            <a:r>
              <a:rPr lang="en-US" sz="4000" b="1" dirty="0" smtClean="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2</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Đặt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tính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rồi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tính</a:t>
            </a:r>
            <a:endParaRPr lang="en-US" sz="400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xmlns="" id="{CD0C2DCE-4764-4225-8EA5-181B98FE166A}"/>
              </a:ext>
            </a:extLst>
          </p:cNvPr>
          <p:cNvGrpSpPr/>
          <p:nvPr/>
        </p:nvGrpSpPr>
        <p:grpSpPr>
          <a:xfrm>
            <a:off x="1150869" y="1500030"/>
            <a:ext cx="1566575" cy="1307564"/>
            <a:chOff x="37653" y="9526"/>
            <a:chExt cx="575938" cy="1458897"/>
          </a:xfrm>
        </p:grpSpPr>
        <p:sp>
          <p:nvSpPr>
            <p:cNvPr id="5" name="Text Box 529">
              <a:extLst>
                <a:ext uri="{FF2B5EF4-FFF2-40B4-BE49-F238E27FC236}">
                  <a16:creationId xmlns:a16="http://schemas.microsoft.com/office/drawing/2014/main" xmlns="" id="{47CAD5DE-6580-48CE-833D-3BB197F3A908}"/>
                </a:ext>
              </a:extLst>
            </p:cNvPr>
            <p:cNvSpPr txBox="1"/>
            <p:nvPr/>
          </p:nvSpPr>
          <p:spPr>
            <a:xfrm>
              <a:off x="152401" y="9526"/>
              <a:ext cx="461190" cy="1157135"/>
            </a:xfrm>
            <a:prstGeom prst="rect">
              <a:avLst/>
            </a:prstGeom>
            <a:noFill/>
            <a:ln w="6350">
              <a:noFill/>
            </a:ln>
          </p:spPr>
          <p:txBody>
            <a:bodyPr rot="0" spcFirstLastPara="0" vert="horz" wrap="square" lIns="66179" tIns="33089" rIns="66179" bIns="33089" numCol="1" spcCol="0" rtlCol="0" fromWordArt="0" anchor="t" anchorCtr="0" forceAA="0" compatLnSpc="1">
              <a:prstTxWarp prst="textNoShape">
                <a:avLst/>
              </a:prstTxWarp>
              <a:noAutofit/>
            </a:bodyPr>
            <a:lstStyle/>
            <a:p>
              <a:pPr algn="just" fontAlgn="base">
                <a:lnSpc>
                  <a:spcPct val="115000"/>
                </a:lnSpc>
                <a:spcAft>
                  <a:spcPts val="724"/>
                </a:spcAft>
              </a:pPr>
              <a:r>
                <a:rPr lang="en-GB"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249</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15000"/>
                </a:lnSpc>
                <a:spcAft>
                  <a:spcPts val="724"/>
                </a:spcAft>
              </a:pPr>
              <a:r>
                <a:rPr lang="en-GB"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128</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15000"/>
                </a:lnSpc>
                <a:spcAft>
                  <a:spcPts val="724"/>
                </a:spcAft>
              </a:pPr>
              <a:r>
                <a:rPr lang="en-GB"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Text Box 530">
              <a:extLst>
                <a:ext uri="{FF2B5EF4-FFF2-40B4-BE49-F238E27FC236}">
                  <a16:creationId xmlns:a16="http://schemas.microsoft.com/office/drawing/2014/main" xmlns="" id="{3CB66A00-4FBB-4AF1-A513-29C1CFF22FF1}"/>
                </a:ext>
              </a:extLst>
            </p:cNvPr>
            <p:cNvSpPr txBox="1"/>
            <p:nvPr/>
          </p:nvSpPr>
          <p:spPr>
            <a:xfrm>
              <a:off x="37653" y="480210"/>
              <a:ext cx="266700" cy="362407"/>
            </a:xfrm>
            <a:prstGeom prst="rect">
              <a:avLst/>
            </a:prstGeom>
            <a:noFill/>
            <a:ln w="6350">
              <a:noFill/>
            </a:ln>
          </p:spPr>
          <p:txBody>
            <a:bodyPr rot="0" spcFirstLastPara="0" vert="horz" wrap="square" lIns="66179" tIns="33089" rIns="66179" bIns="33089" numCol="1" spcCol="0" rtlCol="0" fromWordArt="0" anchor="t" anchorCtr="0" forceAA="0" compatLnSpc="1">
              <a:prstTxWarp prst="textNoShape">
                <a:avLst/>
              </a:prstTxWarp>
              <a:noAutofit/>
            </a:bodyPr>
            <a:lstStyle/>
            <a:p>
              <a:pPr algn="just" fontAlgn="base">
                <a:lnSpc>
                  <a:spcPct val="115000"/>
                </a:lnSpc>
                <a:spcAft>
                  <a:spcPts val="724"/>
                </a:spcAft>
              </a:pPr>
              <a:r>
                <a:rPr lang="en-GB"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xmlns="" id="{4CB43E80-A56B-4AB6-AF5B-F9B60B5D1755}"/>
                </a:ext>
              </a:extLst>
            </p:cNvPr>
            <p:cNvCxnSpPr/>
            <p:nvPr/>
          </p:nvCxnSpPr>
          <p:spPr>
            <a:xfrm flipV="1">
              <a:off x="111701" y="1464958"/>
              <a:ext cx="369875" cy="3465"/>
            </a:xfrm>
            <a:prstGeom prst="line">
              <a:avLst/>
            </a:prstGeom>
            <a:ln/>
          </p:spPr>
          <p:style>
            <a:lnRef idx="1">
              <a:schemeClr val="dk1"/>
            </a:lnRef>
            <a:fillRef idx="0">
              <a:schemeClr val="dk1"/>
            </a:fillRef>
            <a:effectRef idx="0">
              <a:schemeClr val="dk1"/>
            </a:effectRef>
            <a:fontRef idx="minor">
              <a:schemeClr val="tx1"/>
            </a:fontRef>
          </p:style>
        </p:cxnSp>
      </p:grpSp>
      <p:grpSp>
        <p:nvGrpSpPr>
          <p:cNvPr id="8" name="Group 7">
            <a:extLst>
              <a:ext uri="{FF2B5EF4-FFF2-40B4-BE49-F238E27FC236}">
                <a16:creationId xmlns:a16="http://schemas.microsoft.com/office/drawing/2014/main" xmlns="" id="{8CD6C5B2-37C0-4467-A259-080C1204E6B0}"/>
              </a:ext>
            </a:extLst>
          </p:cNvPr>
          <p:cNvGrpSpPr/>
          <p:nvPr/>
        </p:nvGrpSpPr>
        <p:grpSpPr>
          <a:xfrm>
            <a:off x="5361749" y="1457551"/>
            <a:ext cx="1484040" cy="1346937"/>
            <a:chOff x="32957" y="9525"/>
            <a:chExt cx="586168" cy="1714883"/>
          </a:xfrm>
        </p:grpSpPr>
        <p:sp>
          <p:nvSpPr>
            <p:cNvPr id="9" name="Text Box 529">
              <a:extLst>
                <a:ext uri="{FF2B5EF4-FFF2-40B4-BE49-F238E27FC236}">
                  <a16:creationId xmlns:a16="http://schemas.microsoft.com/office/drawing/2014/main" xmlns="" id="{685836AD-B028-46FD-B3F4-744F06B577CA}"/>
                </a:ext>
              </a:extLst>
            </p:cNvPr>
            <p:cNvSpPr txBox="1"/>
            <p:nvPr/>
          </p:nvSpPr>
          <p:spPr>
            <a:xfrm>
              <a:off x="152400" y="9525"/>
              <a:ext cx="466725" cy="1162050"/>
            </a:xfrm>
            <a:prstGeom prst="rect">
              <a:avLst/>
            </a:prstGeom>
            <a:noFill/>
            <a:ln w="6350">
              <a:noFill/>
            </a:ln>
          </p:spPr>
          <p:txBody>
            <a:bodyPr rot="0" spcFirstLastPara="0" vert="horz" wrap="square" lIns="66179" tIns="33089" rIns="66179" bIns="33089" numCol="1" spcCol="0" rtlCol="0" fromWordArt="0" anchor="t" anchorCtr="0" forceAA="0" compatLnSpc="1">
              <a:prstTxWarp prst="textNoShape">
                <a:avLst/>
              </a:prstTxWarp>
              <a:noAutofit/>
            </a:bodyPr>
            <a:lstStyle/>
            <a:p>
              <a:pPr algn="just" fontAlgn="base">
                <a:lnSpc>
                  <a:spcPct val="115000"/>
                </a:lnSpc>
                <a:spcAft>
                  <a:spcPts val="724"/>
                </a:spcAft>
              </a:pPr>
              <a:r>
                <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859</a:t>
              </a:r>
            </a:p>
            <a:p>
              <a:pPr algn="just" fontAlgn="base">
                <a:lnSpc>
                  <a:spcPct val="115000"/>
                </a:lnSpc>
                <a:spcAft>
                  <a:spcPts val="724"/>
                </a:spcAft>
              </a:pPr>
              <a:r>
                <a:rPr lang="en-GB"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295</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15000"/>
                </a:lnSpc>
                <a:spcAft>
                  <a:spcPts val="724"/>
                </a:spcAft>
              </a:pPr>
              <a:r>
                <a:rPr lang="en-GB"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0" name="Text Box 530">
              <a:extLst>
                <a:ext uri="{FF2B5EF4-FFF2-40B4-BE49-F238E27FC236}">
                  <a16:creationId xmlns:a16="http://schemas.microsoft.com/office/drawing/2014/main" xmlns="" id="{E2A12807-BA30-4D27-8720-82EF519B0FA9}"/>
                </a:ext>
              </a:extLst>
            </p:cNvPr>
            <p:cNvSpPr txBox="1"/>
            <p:nvPr/>
          </p:nvSpPr>
          <p:spPr>
            <a:xfrm>
              <a:off x="32957" y="555320"/>
              <a:ext cx="266700" cy="342900"/>
            </a:xfrm>
            <a:prstGeom prst="rect">
              <a:avLst/>
            </a:prstGeom>
            <a:noFill/>
            <a:ln w="6350">
              <a:noFill/>
            </a:ln>
          </p:spPr>
          <p:txBody>
            <a:bodyPr rot="0" spcFirstLastPara="0" vert="horz" wrap="square" lIns="66179" tIns="33089" rIns="66179" bIns="33089" numCol="1" spcCol="0" rtlCol="0" fromWordArt="0" anchor="t" anchorCtr="0" forceAA="0" compatLnSpc="1">
              <a:prstTxWarp prst="textNoShape">
                <a:avLst/>
              </a:prstTxWarp>
              <a:noAutofit/>
            </a:bodyPr>
            <a:lstStyle/>
            <a:p>
              <a:pPr algn="just" fontAlgn="base">
                <a:lnSpc>
                  <a:spcPct val="115000"/>
                </a:lnSpc>
                <a:spcAft>
                  <a:spcPts val="724"/>
                </a:spcAft>
              </a:pPr>
              <a:r>
                <a:rPr lang="en-GB" sz="3600" kern="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xmlns="" id="{960805F1-C2D2-4D74-88A1-E987719D25C7}"/>
                </a:ext>
              </a:extLst>
            </p:cNvPr>
            <p:cNvCxnSpPr/>
            <p:nvPr/>
          </p:nvCxnSpPr>
          <p:spPr>
            <a:xfrm>
              <a:off x="105025" y="1724408"/>
              <a:ext cx="367563" cy="0"/>
            </a:xfrm>
            <a:prstGeom prst="line">
              <a:avLst/>
            </a:prstGeom>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xmlns="" id="{56B435AE-9403-40AE-9A8A-61DE8110BCD1}"/>
              </a:ext>
            </a:extLst>
          </p:cNvPr>
          <p:cNvGrpSpPr/>
          <p:nvPr/>
        </p:nvGrpSpPr>
        <p:grpSpPr>
          <a:xfrm>
            <a:off x="8809772" y="1545863"/>
            <a:ext cx="1451258" cy="1284383"/>
            <a:chOff x="-5592" y="9525"/>
            <a:chExt cx="624717" cy="1774649"/>
          </a:xfrm>
        </p:grpSpPr>
        <p:sp>
          <p:nvSpPr>
            <p:cNvPr id="13" name="Text Box 529">
              <a:extLst>
                <a:ext uri="{FF2B5EF4-FFF2-40B4-BE49-F238E27FC236}">
                  <a16:creationId xmlns:a16="http://schemas.microsoft.com/office/drawing/2014/main" xmlns="" id="{A9690A53-9805-4ABA-83B8-36DB5D6399A2}"/>
                </a:ext>
              </a:extLst>
            </p:cNvPr>
            <p:cNvSpPr txBox="1"/>
            <p:nvPr/>
          </p:nvSpPr>
          <p:spPr>
            <a:xfrm>
              <a:off x="152400" y="9525"/>
              <a:ext cx="466725" cy="1162050"/>
            </a:xfrm>
            <a:prstGeom prst="rect">
              <a:avLst/>
            </a:prstGeom>
            <a:noFill/>
            <a:ln w="6350">
              <a:noFill/>
            </a:ln>
          </p:spPr>
          <p:txBody>
            <a:bodyPr rot="0" spcFirstLastPara="0" vert="horz" wrap="square" lIns="66179" tIns="33089" rIns="66179" bIns="33089" numCol="1" spcCol="0" rtlCol="0" fromWordArt="0" anchor="t" anchorCtr="0" forceAA="0" compatLnSpc="1">
              <a:prstTxWarp prst="textNoShape">
                <a:avLst/>
              </a:prstTxWarp>
              <a:noAutofit/>
            </a:bodyPr>
            <a:lstStyle/>
            <a:p>
              <a:pPr algn="just" fontAlgn="base">
                <a:lnSpc>
                  <a:spcPct val="115000"/>
                </a:lnSpc>
                <a:spcAft>
                  <a:spcPts val="724"/>
                </a:spcAft>
              </a:pPr>
              <a:r>
                <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175</a:t>
              </a:r>
            </a:p>
            <a:p>
              <a:pPr algn="just" fontAlgn="base">
                <a:lnSpc>
                  <a:spcPct val="115000"/>
                </a:lnSpc>
                <a:spcAft>
                  <a:spcPts val="724"/>
                </a:spcAft>
              </a:pPr>
              <a:r>
                <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64</a:t>
              </a:r>
            </a:p>
            <a:p>
              <a:pPr algn="just" fontAlgn="base">
                <a:lnSpc>
                  <a:spcPct val="115000"/>
                </a:lnSpc>
                <a:spcAft>
                  <a:spcPts val="724"/>
                </a:spcAft>
              </a:pPr>
              <a:r>
                <a:rPr lang="en-GB"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4" name="Text Box 530">
              <a:extLst>
                <a:ext uri="{FF2B5EF4-FFF2-40B4-BE49-F238E27FC236}">
                  <a16:creationId xmlns:a16="http://schemas.microsoft.com/office/drawing/2014/main" xmlns="" id="{25EDA728-5942-4A4E-8E2B-381FA5F9300B}"/>
                </a:ext>
              </a:extLst>
            </p:cNvPr>
            <p:cNvSpPr txBox="1"/>
            <p:nvPr/>
          </p:nvSpPr>
          <p:spPr>
            <a:xfrm>
              <a:off x="-5592" y="570722"/>
              <a:ext cx="266700" cy="342900"/>
            </a:xfrm>
            <a:prstGeom prst="rect">
              <a:avLst/>
            </a:prstGeom>
            <a:noFill/>
            <a:ln w="6350">
              <a:noFill/>
            </a:ln>
          </p:spPr>
          <p:txBody>
            <a:bodyPr rot="0" spcFirstLastPara="0" vert="horz" wrap="square" lIns="66179" tIns="33089" rIns="66179" bIns="33089" numCol="1" spcCol="0" rtlCol="0" fromWordArt="0" anchor="t" anchorCtr="0" forceAA="0" compatLnSpc="1">
              <a:prstTxWarp prst="textNoShape">
                <a:avLst/>
              </a:prstTxWarp>
              <a:noAutofit/>
            </a:bodyPr>
            <a:lstStyle/>
            <a:p>
              <a:pPr algn="just" fontAlgn="base">
                <a:lnSpc>
                  <a:spcPct val="115000"/>
                </a:lnSpc>
                <a:spcAft>
                  <a:spcPts val="724"/>
                </a:spcAft>
              </a:pPr>
              <a:r>
                <a:rPr lang="en-GB" sz="3600" kern="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xmlns="" id="{EB1F6A1F-B57B-4FD3-BA20-94D269898C93}"/>
                </a:ext>
              </a:extLst>
            </p:cNvPr>
            <p:cNvCxnSpPr/>
            <p:nvPr/>
          </p:nvCxnSpPr>
          <p:spPr>
            <a:xfrm>
              <a:off x="44961" y="1784174"/>
              <a:ext cx="476250" cy="0"/>
            </a:xfrm>
            <a:prstGeom prst="line">
              <a:avLst/>
            </a:prstGeom>
            <a:ln/>
          </p:spPr>
          <p:style>
            <a:lnRef idx="1">
              <a:schemeClr val="dk1"/>
            </a:lnRef>
            <a:fillRef idx="0">
              <a:schemeClr val="dk1"/>
            </a:fillRef>
            <a:effectRef idx="0">
              <a:schemeClr val="dk1"/>
            </a:effectRef>
            <a:fontRef idx="minor">
              <a:schemeClr val="tx1"/>
            </a:fontRef>
          </p:style>
        </p:cxnSp>
      </p:grpSp>
      <p:sp>
        <p:nvSpPr>
          <p:cNvPr id="21" name="Rectangle 20">
            <a:extLst>
              <a:ext uri="{FF2B5EF4-FFF2-40B4-BE49-F238E27FC236}">
                <a16:creationId xmlns:a16="http://schemas.microsoft.com/office/drawing/2014/main" xmlns="" id="{55F2D649-9A92-4E9F-83E1-4D0BD91DE70B}"/>
              </a:ext>
            </a:extLst>
          </p:cNvPr>
          <p:cNvSpPr/>
          <p:nvPr/>
        </p:nvSpPr>
        <p:spPr>
          <a:xfrm>
            <a:off x="1166745" y="2949262"/>
            <a:ext cx="1161201" cy="538032"/>
          </a:xfrm>
          <a:prstGeom prst="rect">
            <a:avLst/>
          </a:prstGeom>
          <a:solidFill>
            <a:sysClr val="window" lastClr="FFFFFF"/>
          </a:solidFill>
          <a:ln w="15875" cap="flat" cmpd="sng" algn="ctr">
            <a:solidFill>
              <a:srgbClr val="FFC000"/>
            </a:solidFill>
            <a:prstDash val="solid"/>
          </a:ln>
          <a:effectLst/>
        </p:spPr>
        <p:txBody>
          <a:bodyPr rtlCol="0" anchor="ctr"/>
          <a:lstStyle/>
          <a:p>
            <a:pPr fontAlgn="base">
              <a:spcBef>
                <a:spcPct val="0"/>
              </a:spcBef>
              <a:spcAft>
                <a:spcPct val="0"/>
              </a:spcAft>
            </a:pPr>
            <a:r>
              <a:rPr lang="en-US" sz="3600" b="1" kern="0" dirty="0" smtClean="0">
                <a:solidFill>
                  <a:srgbClr val="0000CC"/>
                </a:solidFill>
                <a:latin typeface="Times New Roman" panose="02020603050405020304" pitchFamily="18" charset="0"/>
                <a:cs typeface="Times New Roman" panose="02020603050405020304" pitchFamily="18" charset="0"/>
              </a:rPr>
              <a:t>  377</a:t>
            </a:r>
          </a:p>
        </p:txBody>
      </p:sp>
      <p:sp>
        <p:nvSpPr>
          <p:cNvPr id="22" name="Rectangle 21">
            <a:extLst>
              <a:ext uri="{FF2B5EF4-FFF2-40B4-BE49-F238E27FC236}">
                <a16:creationId xmlns:a16="http://schemas.microsoft.com/office/drawing/2014/main" xmlns="" id="{12246EA2-056C-46A0-AAB5-BCC9D2817BFA}"/>
              </a:ext>
            </a:extLst>
          </p:cNvPr>
          <p:cNvSpPr/>
          <p:nvPr/>
        </p:nvSpPr>
        <p:spPr>
          <a:xfrm>
            <a:off x="5423588" y="2936382"/>
            <a:ext cx="1169945" cy="543134"/>
          </a:xfrm>
          <a:prstGeom prst="rect">
            <a:avLst/>
          </a:prstGeom>
          <a:solidFill>
            <a:sysClr val="window" lastClr="FFFFFF"/>
          </a:solidFill>
          <a:ln w="15875" cap="flat" cmpd="sng" algn="ctr">
            <a:solidFill>
              <a:srgbClr val="FFC000"/>
            </a:solidFill>
            <a:prstDash val="solid"/>
          </a:ln>
          <a:effectLst/>
        </p:spPr>
        <p:txBody>
          <a:bodyPr rtlCol="0" anchor="ctr"/>
          <a:lstStyle/>
          <a:p>
            <a:pPr algn="ctr" fontAlgn="base">
              <a:spcBef>
                <a:spcPct val="0"/>
              </a:spcBef>
              <a:spcAft>
                <a:spcPct val="0"/>
              </a:spcAft>
            </a:pPr>
            <a:r>
              <a:rPr lang="en-US" sz="3600" b="1" kern="0" dirty="0" smtClean="0">
                <a:solidFill>
                  <a:srgbClr val="0000CC"/>
                </a:solidFill>
                <a:latin typeface="Times New Roman" panose="02020603050405020304" pitchFamily="18" charset="0"/>
                <a:cs typeface="Times New Roman" panose="02020603050405020304" pitchFamily="18" charset="0"/>
              </a:rPr>
              <a:t>564</a:t>
            </a:r>
          </a:p>
        </p:txBody>
      </p:sp>
      <p:sp>
        <p:nvSpPr>
          <p:cNvPr id="23" name="Rectangle 22">
            <a:extLst>
              <a:ext uri="{FF2B5EF4-FFF2-40B4-BE49-F238E27FC236}">
                <a16:creationId xmlns:a16="http://schemas.microsoft.com/office/drawing/2014/main" xmlns="" id="{26C71386-1B85-462A-9683-200534F3366C}"/>
              </a:ext>
            </a:extLst>
          </p:cNvPr>
          <p:cNvSpPr/>
          <p:nvPr/>
        </p:nvSpPr>
        <p:spPr>
          <a:xfrm>
            <a:off x="8977650" y="2932552"/>
            <a:ext cx="1106362" cy="521149"/>
          </a:xfrm>
          <a:prstGeom prst="rect">
            <a:avLst/>
          </a:prstGeom>
          <a:solidFill>
            <a:sysClr val="window" lastClr="FFFFFF"/>
          </a:solidFill>
          <a:ln w="15875" cap="flat" cmpd="sng" algn="ctr">
            <a:solidFill>
              <a:srgbClr val="FFC000"/>
            </a:solidFill>
            <a:prstDash val="solid"/>
          </a:ln>
          <a:effectLst/>
        </p:spPr>
        <p:txBody>
          <a:bodyPr rtlCol="0" anchor="ctr"/>
          <a:lstStyle/>
          <a:p>
            <a:pPr algn="ctr" fontAlgn="base">
              <a:spcBef>
                <a:spcPct val="0"/>
              </a:spcBef>
              <a:spcAft>
                <a:spcPct val="0"/>
              </a:spcAft>
            </a:pPr>
            <a:r>
              <a:rPr lang="en-US" sz="3600" b="1" kern="0" dirty="0" smtClean="0">
                <a:solidFill>
                  <a:srgbClr val="0000CC"/>
                </a:solidFill>
                <a:latin typeface="Times New Roman" panose="02020603050405020304" pitchFamily="18" charset="0"/>
                <a:cs typeface="Times New Roman" panose="02020603050405020304" pitchFamily="18" charset="0"/>
              </a:rPr>
              <a:t> 111</a:t>
            </a:r>
          </a:p>
        </p:txBody>
      </p:sp>
      <p:cxnSp>
        <p:nvCxnSpPr>
          <p:cNvPr id="27" name="Straight Connector 26"/>
          <p:cNvCxnSpPr/>
          <p:nvPr/>
        </p:nvCxnSpPr>
        <p:spPr>
          <a:xfrm>
            <a:off x="2358358" y="677156"/>
            <a:ext cx="1545021" cy="2445"/>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5" name="TextBox 24">
            <a:extLst>
              <a:ext uri="{FF2B5EF4-FFF2-40B4-BE49-F238E27FC236}">
                <a16:creationId xmlns:a16="http://schemas.microsoft.com/office/drawing/2014/main" xmlns="" id="{EFF89043-1E0D-4966-846E-9F2A957404D6}"/>
              </a:ext>
            </a:extLst>
          </p:cNvPr>
          <p:cNvSpPr txBox="1"/>
          <p:nvPr/>
        </p:nvSpPr>
        <p:spPr>
          <a:xfrm>
            <a:off x="952091" y="678137"/>
            <a:ext cx="10320253" cy="742511"/>
          </a:xfrm>
          <a:prstGeom prst="rect">
            <a:avLst/>
          </a:prstGeom>
          <a:noFill/>
        </p:spPr>
        <p:txBody>
          <a:bodyPr wrap="square">
            <a:spAutoFit/>
          </a:bodyPr>
          <a:lstStyle/>
          <a:p>
            <a:pPr algn="just" fontAlgn="base">
              <a:lnSpc>
                <a:spcPct val="150000"/>
              </a:lnSpc>
              <a:spcBef>
                <a:spcPts val="507"/>
              </a:spcBef>
              <a:spcAft>
                <a:spcPts val="507"/>
              </a:spcAft>
            </a:pPr>
            <a:r>
              <a:rPr lang="vi-VN" sz="3200" b="1" dirty="0" smtClean="0">
                <a:latin typeface="Times New Roman" panose="02020603050405020304" pitchFamily="18" charset="0"/>
                <a:ea typeface="Arial" panose="020B0604020202020204" pitchFamily="34" charset="0"/>
                <a:cs typeface="Times New Roman" panose="02020603050405020304" pitchFamily="18" charset="0"/>
              </a:rPr>
              <a:t>2</a:t>
            </a:r>
            <a:r>
              <a:rPr lang="en-US" sz="3200" b="1" dirty="0" smtClean="0">
                <a:latin typeface="Times New Roman" panose="02020603050405020304" pitchFamily="18" charset="0"/>
                <a:ea typeface="Arial" panose="020B0604020202020204" pitchFamily="34" charset="0"/>
                <a:cs typeface="Times New Roman" panose="02020603050405020304" pitchFamily="18" charset="0"/>
              </a:rPr>
              <a:t>49</a:t>
            </a:r>
            <a:r>
              <a:rPr lang="vi-VN" sz="3200" b="1" dirty="0" smtClean="0">
                <a:latin typeface="Times New Roman" panose="02020603050405020304" pitchFamily="18" charset="0"/>
                <a:ea typeface="Arial" panose="020B0604020202020204" pitchFamily="34" charset="0"/>
                <a:cs typeface="Times New Roman" panose="02020603050405020304" pitchFamily="18" charset="0"/>
              </a:rPr>
              <a:t> </a:t>
            </a:r>
            <a:r>
              <a:rPr lang="vi-VN" sz="3200" b="1" dirty="0">
                <a:latin typeface="+mj-lt"/>
                <a:ea typeface="Arial" panose="020B0604020202020204" pitchFamily="34" charset="0"/>
                <a:cs typeface="Arial" panose="020B0604020202020204" pitchFamily="34" charset="0"/>
              </a:rPr>
              <a:t>+ </a:t>
            </a:r>
            <a:r>
              <a:rPr lang="en-US" sz="3200" b="1" dirty="0" smtClean="0">
                <a:latin typeface="Times New Roman" panose="02020603050405020304" pitchFamily="18" charset="0"/>
                <a:ea typeface="Arial" panose="020B0604020202020204" pitchFamily="34" charset="0"/>
                <a:cs typeface="Times New Roman" panose="02020603050405020304" pitchFamily="18" charset="0"/>
              </a:rPr>
              <a:t>128</a:t>
            </a:r>
            <a:r>
              <a:rPr lang="vi-VN" sz="32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3200" b="1" dirty="0" smtClean="0">
                <a:latin typeface="Times New Roman" panose="02020603050405020304" pitchFamily="18" charset="0"/>
                <a:ea typeface="Arial" panose="020B0604020202020204" pitchFamily="34" charset="0"/>
                <a:cs typeface="Times New Roman" panose="02020603050405020304" pitchFamily="18" charset="0"/>
              </a:rPr>
              <a:t> </a:t>
            </a:r>
            <a:r>
              <a:rPr lang="vi-VN" sz="32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3200" b="1" dirty="0" smtClean="0">
                <a:latin typeface="Times New Roman" panose="02020603050405020304" pitchFamily="18" charset="0"/>
                <a:ea typeface="Arial" panose="020B0604020202020204" pitchFamily="34" charset="0"/>
                <a:cs typeface="Times New Roman" panose="02020603050405020304" pitchFamily="18" charset="0"/>
              </a:rPr>
              <a:t>               </a:t>
            </a:r>
            <a:r>
              <a:rPr lang="vi-VN" sz="3200" b="1" dirty="0" smtClean="0">
                <a:latin typeface="Times New Roman" panose="02020603050405020304" pitchFamily="18" charset="0"/>
                <a:ea typeface="Arial" panose="020B0604020202020204" pitchFamily="34" charset="0"/>
                <a:cs typeface="Times New Roman" panose="02020603050405020304" pitchFamily="18" charset="0"/>
              </a:rPr>
              <a:t>8</a:t>
            </a:r>
            <a:r>
              <a:rPr lang="en-US" sz="3200" b="1" dirty="0" smtClean="0">
                <a:latin typeface="Times New Roman" panose="02020603050405020304" pitchFamily="18" charset="0"/>
                <a:ea typeface="Arial" panose="020B0604020202020204" pitchFamily="34" charset="0"/>
                <a:cs typeface="Times New Roman" panose="02020603050405020304" pitchFamily="18" charset="0"/>
              </a:rPr>
              <a:t>59</a:t>
            </a:r>
            <a:r>
              <a:rPr lang="vi-VN" sz="32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3200" b="1" dirty="0" smtClean="0">
                <a:latin typeface="Times New Roman" panose="02020603050405020304" pitchFamily="18" charset="0"/>
                <a:ea typeface="Arial" panose="020B0604020202020204" pitchFamily="34" charset="0"/>
                <a:cs typeface="Times New Roman" panose="02020603050405020304" pitchFamily="18" charset="0"/>
              </a:rPr>
              <a:t>– 295                   175 </a:t>
            </a:r>
            <a:r>
              <a:rPr lang="en-US" sz="32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r>
              <a:rPr lang="en-US" sz="3200" b="1" dirty="0" smtClean="0">
                <a:latin typeface="Times New Roman" panose="02020603050405020304" pitchFamily="18" charset="0"/>
                <a:ea typeface="Arial" panose="020B0604020202020204" pitchFamily="34" charset="0"/>
                <a:cs typeface="Times New Roman" panose="02020603050405020304" pitchFamily="18" charset="0"/>
              </a:rPr>
              <a:t> 64</a:t>
            </a:r>
            <a:endParaRPr lang="en-US" sz="3200" b="1" dirty="0">
              <a:latin typeface="Times New Roman" panose="02020603050405020304" pitchFamily="18" charset="0"/>
              <a:ea typeface="Arial" panose="020B0604020202020204" pitchFamily="34" charset="0"/>
              <a:cs typeface="Times New Roman" panose="02020603050405020304" pitchFamily="18" charset="0"/>
            </a:endParaRPr>
          </a:p>
        </p:txBody>
      </p:sp>
      <p:cxnSp>
        <p:nvCxnSpPr>
          <p:cNvPr id="26" name="Straight Connector 25"/>
          <p:cNvCxnSpPr/>
          <p:nvPr/>
        </p:nvCxnSpPr>
        <p:spPr>
          <a:xfrm>
            <a:off x="4692870" y="707294"/>
            <a:ext cx="851338" cy="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8" name="TextBox 27">
            <a:extLst>
              <a:ext uri="{FF2B5EF4-FFF2-40B4-BE49-F238E27FC236}">
                <a16:creationId xmlns:a16="http://schemas.microsoft.com/office/drawing/2014/main" xmlns="" id="{EFF89043-1E0D-4966-846E-9F2A957404D6}"/>
              </a:ext>
            </a:extLst>
          </p:cNvPr>
          <p:cNvSpPr txBox="1"/>
          <p:nvPr/>
        </p:nvSpPr>
        <p:spPr>
          <a:xfrm>
            <a:off x="859790" y="3560857"/>
            <a:ext cx="10320253" cy="742511"/>
          </a:xfrm>
          <a:prstGeom prst="rect">
            <a:avLst/>
          </a:prstGeom>
          <a:noFill/>
        </p:spPr>
        <p:txBody>
          <a:bodyPr wrap="square">
            <a:spAutoFit/>
          </a:bodyPr>
          <a:lstStyle/>
          <a:p>
            <a:pPr algn="just" fontAlgn="base">
              <a:lnSpc>
                <a:spcPct val="150000"/>
              </a:lnSpc>
              <a:spcBef>
                <a:spcPts val="507"/>
              </a:spcBef>
              <a:spcAft>
                <a:spcPts val="507"/>
              </a:spcAft>
            </a:pPr>
            <a:r>
              <a:rPr lang="en-US" sz="3200" b="1" dirty="0" smtClean="0">
                <a:latin typeface="Times New Roman" panose="02020603050405020304" pitchFamily="18" charset="0"/>
                <a:ea typeface="Arial" panose="020B0604020202020204" pitchFamily="34" charset="0"/>
                <a:cs typeface="Times New Roman" panose="02020603050405020304" pitchFamily="18" charset="0"/>
              </a:rPr>
              <a:t>172 + 65                             171 – 8                     360 - 170</a:t>
            </a:r>
            <a:endParaRPr lang="en-US" sz="3200" b="1" dirty="0">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33" name="Group 32">
            <a:extLst>
              <a:ext uri="{FF2B5EF4-FFF2-40B4-BE49-F238E27FC236}">
                <a16:creationId xmlns:a16="http://schemas.microsoft.com/office/drawing/2014/main" xmlns="" id="{CD0C2DCE-4764-4225-8EA5-181B98FE166A}"/>
              </a:ext>
            </a:extLst>
          </p:cNvPr>
          <p:cNvGrpSpPr/>
          <p:nvPr/>
        </p:nvGrpSpPr>
        <p:grpSpPr>
          <a:xfrm>
            <a:off x="1084326" y="4305475"/>
            <a:ext cx="1566575" cy="1307564"/>
            <a:chOff x="37653" y="9526"/>
            <a:chExt cx="575938" cy="1458897"/>
          </a:xfrm>
        </p:grpSpPr>
        <p:sp>
          <p:nvSpPr>
            <p:cNvPr id="34" name="Text Box 529">
              <a:extLst>
                <a:ext uri="{FF2B5EF4-FFF2-40B4-BE49-F238E27FC236}">
                  <a16:creationId xmlns:a16="http://schemas.microsoft.com/office/drawing/2014/main" xmlns="" id="{47CAD5DE-6580-48CE-833D-3BB197F3A908}"/>
                </a:ext>
              </a:extLst>
            </p:cNvPr>
            <p:cNvSpPr txBox="1"/>
            <p:nvPr/>
          </p:nvSpPr>
          <p:spPr>
            <a:xfrm>
              <a:off x="152401" y="9526"/>
              <a:ext cx="461190" cy="1157135"/>
            </a:xfrm>
            <a:prstGeom prst="rect">
              <a:avLst/>
            </a:prstGeom>
            <a:noFill/>
            <a:ln w="6350">
              <a:noFill/>
            </a:ln>
          </p:spPr>
          <p:txBody>
            <a:bodyPr rot="0" spcFirstLastPara="0" vert="horz" wrap="square" lIns="66179" tIns="33089" rIns="66179" bIns="33089" numCol="1" spcCol="0" rtlCol="0" fromWordArt="0" anchor="t" anchorCtr="0" forceAA="0" compatLnSpc="1">
              <a:prstTxWarp prst="textNoShape">
                <a:avLst/>
              </a:prstTxWarp>
              <a:noAutofit/>
            </a:bodyPr>
            <a:lstStyle/>
            <a:p>
              <a:pPr algn="just" fontAlgn="base">
                <a:lnSpc>
                  <a:spcPct val="115000"/>
                </a:lnSpc>
                <a:spcAft>
                  <a:spcPts val="724"/>
                </a:spcAft>
              </a:pPr>
              <a:r>
                <a:rPr lang="en-GB"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172</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15000"/>
                </a:lnSpc>
                <a:spcAft>
                  <a:spcPts val="724"/>
                </a:spcAft>
              </a:pPr>
              <a:r>
                <a:rPr lang="en-GB"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65</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15000"/>
                </a:lnSpc>
                <a:spcAft>
                  <a:spcPts val="724"/>
                </a:spcAft>
              </a:pPr>
              <a:r>
                <a:rPr lang="en-GB"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5" name="Text Box 530">
              <a:extLst>
                <a:ext uri="{FF2B5EF4-FFF2-40B4-BE49-F238E27FC236}">
                  <a16:creationId xmlns:a16="http://schemas.microsoft.com/office/drawing/2014/main" xmlns="" id="{3CB66A00-4FBB-4AF1-A513-29C1CFF22FF1}"/>
                </a:ext>
              </a:extLst>
            </p:cNvPr>
            <p:cNvSpPr txBox="1"/>
            <p:nvPr/>
          </p:nvSpPr>
          <p:spPr>
            <a:xfrm>
              <a:off x="37653" y="480210"/>
              <a:ext cx="266700" cy="362407"/>
            </a:xfrm>
            <a:prstGeom prst="rect">
              <a:avLst/>
            </a:prstGeom>
            <a:noFill/>
            <a:ln w="6350">
              <a:noFill/>
            </a:ln>
          </p:spPr>
          <p:txBody>
            <a:bodyPr rot="0" spcFirstLastPara="0" vert="horz" wrap="square" lIns="66179" tIns="33089" rIns="66179" bIns="33089" numCol="1" spcCol="0" rtlCol="0" fromWordArt="0" anchor="t" anchorCtr="0" forceAA="0" compatLnSpc="1">
              <a:prstTxWarp prst="textNoShape">
                <a:avLst/>
              </a:prstTxWarp>
              <a:noAutofit/>
            </a:bodyPr>
            <a:lstStyle/>
            <a:p>
              <a:pPr algn="just" fontAlgn="base">
                <a:lnSpc>
                  <a:spcPct val="115000"/>
                </a:lnSpc>
                <a:spcAft>
                  <a:spcPts val="724"/>
                </a:spcAft>
              </a:pPr>
              <a:r>
                <a:rPr lang="en-GB"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cxnSp>
          <p:nvCxnSpPr>
            <p:cNvPr id="36" name="Straight Connector 35">
              <a:extLst>
                <a:ext uri="{FF2B5EF4-FFF2-40B4-BE49-F238E27FC236}">
                  <a16:creationId xmlns:a16="http://schemas.microsoft.com/office/drawing/2014/main" xmlns="" id="{4CB43E80-A56B-4AB6-AF5B-F9B60B5D1755}"/>
                </a:ext>
              </a:extLst>
            </p:cNvPr>
            <p:cNvCxnSpPr/>
            <p:nvPr/>
          </p:nvCxnSpPr>
          <p:spPr>
            <a:xfrm flipV="1">
              <a:off x="111701" y="1464958"/>
              <a:ext cx="369875" cy="3465"/>
            </a:xfrm>
            <a:prstGeom prst="line">
              <a:avLst/>
            </a:prstGeom>
            <a:ln/>
          </p:spPr>
          <p:style>
            <a:lnRef idx="1">
              <a:schemeClr val="dk1"/>
            </a:lnRef>
            <a:fillRef idx="0">
              <a:schemeClr val="dk1"/>
            </a:fillRef>
            <a:effectRef idx="0">
              <a:schemeClr val="dk1"/>
            </a:effectRef>
            <a:fontRef idx="minor">
              <a:schemeClr val="tx1"/>
            </a:fontRef>
          </p:style>
        </p:cxnSp>
      </p:grpSp>
      <p:grpSp>
        <p:nvGrpSpPr>
          <p:cNvPr id="37" name="Group 36">
            <a:extLst>
              <a:ext uri="{FF2B5EF4-FFF2-40B4-BE49-F238E27FC236}">
                <a16:creationId xmlns:a16="http://schemas.microsoft.com/office/drawing/2014/main" xmlns="" id="{8CD6C5B2-37C0-4467-A259-080C1204E6B0}"/>
              </a:ext>
            </a:extLst>
          </p:cNvPr>
          <p:cNvGrpSpPr/>
          <p:nvPr/>
        </p:nvGrpSpPr>
        <p:grpSpPr>
          <a:xfrm>
            <a:off x="5295206" y="4262996"/>
            <a:ext cx="1484040" cy="1346937"/>
            <a:chOff x="32957" y="9525"/>
            <a:chExt cx="586168" cy="1714883"/>
          </a:xfrm>
        </p:grpSpPr>
        <p:sp>
          <p:nvSpPr>
            <p:cNvPr id="38" name="Text Box 529">
              <a:extLst>
                <a:ext uri="{FF2B5EF4-FFF2-40B4-BE49-F238E27FC236}">
                  <a16:creationId xmlns:a16="http://schemas.microsoft.com/office/drawing/2014/main" xmlns="" id="{685836AD-B028-46FD-B3F4-744F06B577CA}"/>
                </a:ext>
              </a:extLst>
            </p:cNvPr>
            <p:cNvSpPr txBox="1"/>
            <p:nvPr/>
          </p:nvSpPr>
          <p:spPr>
            <a:xfrm>
              <a:off x="152400" y="9525"/>
              <a:ext cx="466725" cy="1162050"/>
            </a:xfrm>
            <a:prstGeom prst="rect">
              <a:avLst/>
            </a:prstGeom>
            <a:noFill/>
            <a:ln w="6350">
              <a:noFill/>
            </a:ln>
          </p:spPr>
          <p:txBody>
            <a:bodyPr rot="0" spcFirstLastPara="0" vert="horz" wrap="square" lIns="66179" tIns="33089" rIns="66179" bIns="33089" numCol="1" spcCol="0" rtlCol="0" fromWordArt="0" anchor="t" anchorCtr="0" forceAA="0" compatLnSpc="1">
              <a:prstTxWarp prst="textNoShape">
                <a:avLst/>
              </a:prstTxWarp>
              <a:noAutofit/>
            </a:bodyPr>
            <a:lstStyle/>
            <a:p>
              <a:pPr algn="just" fontAlgn="base">
                <a:lnSpc>
                  <a:spcPct val="115000"/>
                </a:lnSpc>
                <a:spcAft>
                  <a:spcPts val="724"/>
                </a:spcAft>
              </a:pPr>
              <a:r>
                <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171</a:t>
              </a:r>
            </a:p>
            <a:p>
              <a:pPr algn="just" fontAlgn="base">
                <a:lnSpc>
                  <a:spcPct val="115000"/>
                </a:lnSpc>
                <a:spcAft>
                  <a:spcPts val="724"/>
                </a:spcAft>
              </a:pPr>
              <a:r>
                <a:rPr lang="en-GB"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8</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15000"/>
                </a:lnSpc>
                <a:spcAft>
                  <a:spcPts val="724"/>
                </a:spcAft>
              </a:pPr>
              <a:r>
                <a:rPr lang="en-GB"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9" name="Text Box 530">
              <a:extLst>
                <a:ext uri="{FF2B5EF4-FFF2-40B4-BE49-F238E27FC236}">
                  <a16:creationId xmlns:a16="http://schemas.microsoft.com/office/drawing/2014/main" xmlns="" id="{E2A12807-BA30-4D27-8720-82EF519B0FA9}"/>
                </a:ext>
              </a:extLst>
            </p:cNvPr>
            <p:cNvSpPr txBox="1"/>
            <p:nvPr/>
          </p:nvSpPr>
          <p:spPr>
            <a:xfrm>
              <a:off x="32957" y="555320"/>
              <a:ext cx="266700" cy="342900"/>
            </a:xfrm>
            <a:prstGeom prst="rect">
              <a:avLst/>
            </a:prstGeom>
            <a:noFill/>
            <a:ln w="6350">
              <a:noFill/>
            </a:ln>
          </p:spPr>
          <p:txBody>
            <a:bodyPr rot="0" spcFirstLastPara="0" vert="horz" wrap="square" lIns="66179" tIns="33089" rIns="66179" bIns="33089" numCol="1" spcCol="0" rtlCol="0" fromWordArt="0" anchor="t" anchorCtr="0" forceAA="0" compatLnSpc="1">
              <a:prstTxWarp prst="textNoShape">
                <a:avLst/>
              </a:prstTxWarp>
              <a:noAutofit/>
            </a:bodyPr>
            <a:lstStyle/>
            <a:p>
              <a:pPr algn="just" fontAlgn="base">
                <a:lnSpc>
                  <a:spcPct val="115000"/>
                </a:lnSpc>
                <a:spcAft>
                  <a:spcPts val="724"/>
                </a:spcAft>
              </a:pPr>
              <a:r>
                <a:rPr lang="en-GB" sz="3600" kern="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cxnSp>
          <p:nvCxnSpPr>
            <p:cNvPr id="40" name="Straight Connector 39">
              <a:extLst>
                <a:ext uri="{FF2B5EF4-FFF2-40B4-BE49-F238E27FC236}">
                  <a16:creationId xmlns:a16="http://schemas.microsoft.com/office/drawing/2014/main" xmlns="" id="{960805F1-C2D2-4D74-88A1-E987719D25C7}"/>
                </a:ext>
              </a:extLst>
            </p:cNvPr>
            <p:cNvCxnSpPr/>
            <p:nvPr/>
          </p:nvCxnSpPr>
          <p:spPr>
            <a:xfrm>
              <a:off x="105025" y="1724408"/>
              <a:ext cx="367563" cy="0"/>
            </a:xfrm>
            <a:prstGeom prst="line">
              <a:avLst/>
            </a:prstGeom>
            <a:ln/>
          </p:spPr>
          <p:style>
            <a:lnRef idx="1">
              <a:schemeClr val="dk1"/>
            </a:lnRef>
            <a:fillRef idx="0">
              <a:schemeClr val="dk1"/>
            </a:fillRef>
            <a:effectRef idx="0">
              <a:schemeClr val="dk1"/>
            </a:effectRef>
            <a:fontRef idx="minor">
              <a:schemeClr val="tx1"/>
            </a:fontRef>
          </p:style>
        </p:cxnSp>
      </p:grpSp>
      <p:grpSp>
        <p:nvGrpSpPr>
          <p:cNvPr id="41" name="Group 40">
            <a:extLst>
              <a:ext uri="{FF2B5EF4-FFF2-40B4-BE49-F238E27FC236}">
                <a16:creationId xmlns:a16="http://schemas.microsoft.com/office/drawing/2014/main" xmlns="" id="{56B435AE-9403-40AE-9A8A-61DE8110BCD1}"/>
              </a:ext>
            </a:extLst>
          </p:cNvPr>
          <p:cNvGrpSpPr/>
          <p:nvPr/>
        </p:nvGrpSpPr>
        <p:grpSpPr>
          <a:xfrm>
            <a:off x="8743229" y="4351308"/>
            <a:ext cx="1451258" cy="1284383"/>
            <a:chOff x="-5592" y="9525"/>
            <a:chExt cx="624717" cy="1774649"/>
          </a:xfrm>
        </p:grpSpPr>
        <p:sp>
          <p:nvSpPr>
            <p:cNvPr id="42" name="Text Box 529">
              <a:extLst>
                <a:ext uri="{FF2B5EF4-FFF2-40B4-BE49-F238E27FC236}">
                  <a16:creationId xmlns:a16="http://schemas.microsoft.com/office/drawing/2014/main" xmlns="" id="{A9690A53-9805-4ABA-83B8-36DB5D6399A2}"/>
                </a:ext>
              </a:extLst>
            </p:cNvPr>
            <p:cNvSpPr txBox="1"/>
            <p:nvPr/>
          </p:nvSpPr>
          <p:spPr>
            <a:xfrm>
              <a:off x="152400" y="9525"/>
              <a:ext cx="466725" cy="1162050"/>
            </a:xfrm>
            <a:prstGeom prst="rect">
              <a:avLst/>
            </a:prstGeom>
            <a:noFill/>
            <a:ln w="6350">
              <a:noFill/>
            </a:ln>
          </p:spPr>
          <p:txBody>
            <a:bodyPr rot="0" spcFirstLastPara="0" vert="horz" wrap="square" lIns="66179" tIns="33089" rIns="66179" bIns="33089" numCol="1" spcCol="0" rtlCol="0" fromWordArt="0" anchor="t" anchorCtr="0" forceAA="0" compatLnSpc="1">
              <a:prstTxWarp prst="textNoShape">
                <a:avLst/>
              </a:prstTxWarp>
              <a:noAutofit/>
            </a:bodyPr>
            <a:lstStyle/>
            <a:p>
              <a:pPr algn="just" fontAlgn="base">
                <a:lnSpc>
                  <a:spcPct val="115000"/>
                </a:lnSpc>
                <a:spcAft>
                  <a:spcPts val="724"/>
                </a:spcAft>
              </a:pPr>
              <a:r>
                <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360</a:t>
              </a:r>
            </a:p>
            <a:p>
              <a:pPr algn="just" fontAlgn="base">
                <a:lnSpc>
                  <a:spcPct val="115000"/>
                </a:lnSpc>
                <a:spcAft>
                  <a:spcPts val="724"/>
                </a:spcAft>
              </a:pPr>
              <a:r>
                <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170</a:t>
              </a:r>
            </a:p>
            <a:p>
              <a:pPr algn="just" fontAlgn="base">
                <a:lnSpc>
                  <a:spcPct val="115000"/>
                </a:lnSpc>
                <a:spcAft>
                  <a:spcPts val="724"/>
                </a:spcAft>
              </a:pPr>
              <a:r>
                <a:rPr lang="en-GB"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43" name="Text Box 530">
              <a:extLst>
                <a:ext uri="{FF2B5EF4-FFF2-40B4-BE49-F238E27FC236}">
                  <a16:creationId xmlns:a16="http://schemas.microsoft.com/office/drawing/2014/main" xmlns="" id="{25EDA728-5942-4A4E-8E2B-381FA5F9300B}"/>
                </a:ext>
              </a:extLst>
            </p:cNvPr>
            <p:cNvSpPr txBox="1"/>
            <p:nvPr/>
          </p:nvSpPr>
          <p:spPr>
            <a:xfrm>
              <a:off x="-5592" y="570722"/>
              <a:ext cx="266700" cy="342900"/>
            </a:xfrm>
            <a:prstGeom prst="rect">
              <a:avLst/>
            </a:prstGeom>
            <a:noFill/>
            <a:ln w="6350">
              <a:noFill/>
            </a:ln>
          </p:spPr>
          <p:txBody>
            <a:bodyPr rot="0" spcFirstLastPara="0" vert="horz" wrap="square" lIns="66179" tIns="33089" rIns="66179" bIns="33089" numCol="1" spcCol="0" rtlCol="0" fromWordArt="0" anchor="t" anchorCtr="0" forceAA="0" compatLnSpc="1">
              <a:prstTxWarp prst="textNoShape">
                <a:avLst/>
              </a:prstTxWarp>
              <a:noAutofit/>
            </a:bodyPr>
            <a:lstStyle/>
            <a:p>
              <a:pPr algn="just" fontAlgn="base">
                <a:lnSpc>
                  <a:spcPct val="115000"/>
                </a:lnSpc>
                <a:spcAft>
                  <a:spcPts val="724"/>
                </a:spcAft>
              </a:pPr>
              <a:r>
                <a:rPr lang="en-GB" sz="3600" kern="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en-US" sz="3600" kern="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xmlns="" id="{EB1F6A1F-B57B-4FD3-BA20-94D269898C93}"/>
                </a:ext>
              </a:extLst>
            </p:cNvPr>
            <p:cNvCxnSpPr/>
            <p:nvPr/>
          </p:nvCxnSpPr>
          <p:spPr>
            <a:xfrm>
              <a:off x="44961" y="1784174"/>
              <a:ext cx="476250" cy="0"/>
            </a:xfrm>
            <a:prstGeom prst="line">
              <a:avLst/>
            </a:prstGeom>
            <a:ln/>
          </p:spPr>
          <p:style>
            <a:lnRef idx="1">
              <a:schemeClr val="dk1"/>
            </a:lnRef>
            <a:fillRef idx="0">
              <a:schemeClr val="dk1"/>
            </a:fillRef>
            <a:effectRef idx="0">
              <a:schemeClr val="dk1"/>
            </a:effectRef>
            <a:fontRef idx="minor">
              <a:schemeClr val="tx1"/>
            </a:fontRef>
          </p:style>
        </p:cxnSp>
      </p:grpSp>
      <p:sp>
        <p:nvSpPr>
          <p:cNvPr id="45" name="Rectangle 44">
            <a:extLst>
              <a:ext uri="{FF2B5EF4-FFF2-40B4-BE49-F238E27FC236}">
                <a16:creationId xmlns:a16="http://schemas.microsoft.com/office/drawing/2014/main" xmlns="" id="{55F2D649-9A92-4E9F-83E1-4D0BD91DE70B}"/>
              </a:ext>
            </a:extLst>
          </p:cNvPr>
          <p:cNvSpPr/>
          <p:nvPr/>
        </p:nvSpPr>
        <p:spPr>
          <a:xfrm>
            <a:off x="1100202" y="5754707"/>
            <a:ext cx="1161201" cy="538032"/>
          </a:xfrm>
          <a:prstGeom prst="rect">
            <a:avLst/>
          </a:prstGeom>
          <a:solidFill>
            <a:sysClr val="window" lastClr="FFFFFF"/>
          </a:solidFill>
          <a:ln w="15875" cap="flat" cmpd="sng" algn="ctr">
            <a:solidFill>
              <a:srgbClr val="FFC000"/>
            </a:solidFill>
            <a:prstDash val="solid"/>
          </a:ln>
          <a:effectLst/>
        </p:spPr>
        <p:txBody>
          <a:bodyPr rtlCol="0" anchor="ctr"/>
          <a:lstStyle/>
          <a:p>
            <a:pPr fontAlgn="base">
              <a:spcBef>
                <a:spcPct val="0"/>
              </a:spcBef>
              <a:spcAft>
                <a:spcPct val="0"/>
              </a:spcAft>
            </a:pPr>
            <a:r>
              <a:rPr lang="en-US" sz="3600" b="1" kern="0" dirty="0" smtClean="0">
                <a:solidFill>
                  <a:srgbClr val="0000CC"/>
                </a:solidFill>
                <a:latin typeface="Times New Roman" panose="02020603050405020304" pitchFamily="18" charset="0"/>
                <a:cs typeface="Times New Roman" panose="02020603050405020304" pitchFamily="18" charset="0"/>
              </a:rPr>
              <a:t>  237</a:t>
            </a:r>
          </a:p>
        </p:txBody>
      </p:sp>
      <p:sp>
        <p:nvSpPr>
          <p:cNvPr id="46" name="Rectangle 45">
            <a:extLst>
              <a:ext uri="{FF2B5EF4-FFF2-40B4-BE49-F238E27FC236}">
                <a16:creationId xmlns:a16="http://schemas.microsoft.com/office/drawing/2014/main" xmlns="" id="{12246EA2-056C-46A0-AAB5-BCC9D2817BFA}"/>
              </a:ext>
            </a:extLst>
          </p:cNvPr>
          <p:cNvSpPr/>
          <p:nvPr/>
        </p:nvSpPr>
        <p:spPr>
          <a:xfrm>
            <a:off x="5357045" y="5741827"/>
            <a:ext cx="1169945" cy="543134"/>
          </a:xfrm>
          <a:prstGeom prst="rect">
            <a:avLst/>
          </a:prstGeom>
          <a:solidFill>
            <a:sysClr val="window" lastClr="FFFFFF"/>
          </a:solidFill>
          <a:ln w="15875" cap="flat" cmpd="sng" algn="ctr">
            <a:solidFill>
              <a:srgbClr val="FFC000"/>
            </a:solidFill>
            <a:prstDash val="solid"/>
          </a:ln>
          <a:effectLst/>
        </p:spPr>
        <p:txBody>
          <a:bodyPr rtlCol="0" anchor="ctr"/>
          <a:lstStyle/>
          <a:p>
            <a:pPr algn="ctr" fontAlgn="base">
              <a:spcBef>
                <a:spcPct val="0"/>
              </a:spcBef>
              <a:spcAft>
                <a:spcPct val="0"/>
              </a:spcAft>
            </a:pPr>
            <a:r>
              <a:rPr lang="en-US" sz="3600" b="1" kern="0" dirty="0" smtClean="0">
                <a:solidFill>
                  <a:srgbClr val="0000CC"/>
                </a:solidFill>
                <a:latin typeface="Times New Roman" panose="02020603050405020304" pitchFamily="18" charset="0"/>
                <a:cs typeface="Times New Roman" panose="02020603050405020304" pitchFamily="18" charset="0"/>
              </a:rPr>
              <a:t>163</a:t>
            </a:r>
          </a:p>
        </p:txBody>
      </p:sp>
      <p:sp>
        <p:nvSpPr>
          <p:cNvPr id="47" name="Rectangle 46">
            <a:extLst>
              <a:ext uri="{FF2B5EF4-FFF2-40B4-BE49-F238E27FC236}">
                <a16:creationId xmlns:a16="http://schemas.microsoft.com/office/drawing/2014/main" xmlns="" id="{26C71386-1B85-462A-9683-200534F3366C}"/>
              </a:ext>
            </a:extLst>
          </p:cNvPr>
          <p:cNvSpPr/>
          <p:nvPr/>
        </p:nvSpPr>
        <p:spPr>
          <a:xfrm>
            <a:off x="8911107" y="5737997"/>
            <a:ext cx="1106362" cy="521149"/>
          </a:xfrm>
          <a:prstGeom prst="rect">
            <a:avLst/>
          </a:prstGeom>
          <a:solidFill>
            <a:sysClr val="window" lastClr="FFFFFF"/>
          </a:solidFill>
          <a:ln w="15875" cap="flat" cmpd="sng" algn="ctr">
            <a:solidFill>
              <a:srgbClr val="FFC000"/>
            </a:solidFill>
            <a:prstDash val="solid"/>
          </a:ln>
          <a:effectLst/>
        </p:spPr>
        <p:txBody>
          <a:bodyPr rtlCol="0" anchor="ctr"/>
          <a:lstStyle/>
          <a:p>
            <a:pPr algn="ctr" fontAlgn="base">
              <a:spcBef>
                <a:spcPct val="0"/>
              </a:spcBef>
              <a:spcAft>
                <a:spcPct val="0"/>
              </a:spcAft>
            </a:pPr>
            <a:r>
              <a:rPr lang="en-US" sz="3600" b="1" kern="0" dirty="0" smtClean="0">
                <a:solidFill>
                  <a:srgbClr val="0000CC"/>
                </a:solidFill>
                <a:latin typeface="Times New Roman" panose="02020603050405020304" pitchFamily="18" charset="0"/>
                <a:cs typeface="Times New Roman" panose="02020603050405020304" pitchFamily="18" charset="0"/>
              </a:rPr>
              <a:t> 190</a:t>
            </a:r>
          </a:p>
        </p:txBody>
      </p:sp>
    </p:spTree>
    <p:extLst>
      <p:ext uri="{BB962C8B-B14F-4D97-AF65-F5344CB8AC3E}">
        <p14:creationId xmlns:p14="http://schemas.microsoft.com/office/powerpoint/2010/main" val="288175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5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45" grpId="0" animBg="1"/>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02F66047-63C8-49DC-A951-03406F68D5FF}"/>
              </a:ext>
            </a:extLst>
          </p:cNvPr>
          <p:cNvSpPr txBox="1"/>
          <p:nvPr/>
        </p:nvSpPr>
        <p:spPr>
          <a:xfrm>
            <a:off x="592428" y="216233"/>
            <a:ext cx="10766738" cy="1569660"/>
          </a:xfrm>
          <a:prstGeom prst="rect">
            <a:avLst/>
          </a:prstGeom>
          <a:noFill/>
        </p:spPr>
        <p:txBody>
          <a:bodyPr wrap="square">
            <a:spAutoFit/>
          </a:bodyPr>
          <a:lstStyle/>
          <a:p>
            <a:pPr marL="0" marR="0">
              <a:spcBef>
                <a:spcPts val="700"/>
              </a:spcBef>
              <a:spcAft>
                <a:spcPts val="700"/>
              </a:spcAft>
            </a:pPr>
            <a:r>
              <a:rPr lang="nl-NL" sz="3200" b="1" dirty="0">
                <a:effectLst/>
                <a:latin typeface="Times New Roman" panose="02020603050405020304" pitchFamily="18" charset="0"/>
                <a:ea typeface="Arial" panose="020B0604020202020204" pitchFamily="34" charset="0"/>
                <a:cs typeface="Times New Roman" panose="02020603050405020304" pitchFamily="18" charset="0"/>
              </a:rPr>
              <a:t>Bài 3. </a:t>
            </a:r>
            <a:r>
              <a:rPr lang="nl-NL" sz="3200" dirty="0">
                <a:effectLst/>
                <a:latin typeface="Times New Roman" panose="02020603050405020304" pitchFamily="18" charset="0"/>
                <a:ea typeface="Arial" panose="020B0604020202020204" pitchFamily="34" charset="0"/>
                <a:cs typeface="Times New Roman" panose="02020603050405020304" pitchFamily="18" charset="0"/>
              </a:rPr>
              <a:t>Bạn Gấu phải đi qua các vị trí ghi phép tính có kết quả lần lượt là 100, 300, 500, 700, 900, 1000 để đến nhà bạn voi. Hãy chỉ đường giúp bạn Gấu.</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Picture 5">
            <a:extLst>
              <a:ext uri="{FF2B5EF4-FFF2-40B4-BE49-F238E27FC236}">
                <a16:creationId xmlns="" xmlns:a16="http://schemas.microsoft.com/office/drawing/2014/main" id="{3590DABE-32E7-4E25-88A2-BD05C3FA99BB}"/>
              </a:ext>
            </a:extLst>
          </p:cNvPr>
          <p:cNvPicPr>
            <a:picLocks noChangeAspect="1"/>
          </p:cNvPicPr>
          <p:nvPr/>
        </p:nvPicPr>
        <p:blipFill>
          <a:blip r:embed="rId2"/>
          <a:stretch>
            <a:fillRect/>
          </a:stretch>
        </p:blipFill>
        <p:spPr>
          <a:xfrm>
            <a:off x="592428" y="1869079"/>
            <a:ext cx="10715222" cy="4417454"/>
          </a:xfrm>
          <a:prstGeom prst="rect">
            <a:avLst/>
          </a:prstGeom>
        </p:spPr>
      </p:pic>
      <p:sp>
        <p:nvSpPr>
          <p:cNvPr id="7" name="Arrow: Down 21">
            <a:extLst>
              <a:ext uri="{FF2B5EF4-FFF2-40B4-BE49-F238E27FC236}">
                <a16:creationId xmlns="" xmlns:a16="http://schemas.microsoft.com/office/drawing/2014/main" id="{75E5DE29-081B-4C60-BB96-49001669EFC8}"/>
              </a:ext>
            </a:extLst>
          </p:cNvPr>
          <p:cNvSpPr/>
          <p:nvPr/>
        </p:nvSpPr>
        <p:spPr>
          <a:xfrm>
            <a:off x="2859113" y="3490068"/>
            <a:ext cx="386364" cy="1081931"/>
          </a:xfrm>
          <a:prstGeom prst="downArrow">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33">
            <a:extLst>
              <a:ext uri="{FF2B5EF4-FFF2-40B4-BE49-F238E27FC236}">
                <a16:creationId xmlns="" xmlns:a16="http://schemas.microsoft.com/office/drawing/2014/main" id="{8206BAC4-3FFE-4C30-A28C-10B900BA24F1}"/>
              </a:ext>
            </a:extLst>
          </p:cNvPr>
          <p:cNvSpPr/>
          <p:nvPr/>
        </p:nvSpPr>
        <p:spPr>
          <a:xfrm rot="17152479">
            <a:off x="4352164" y="5401024"/>
            <a:ext cx="456213" cy="1147197"/>
          </a:xfrm>
          <a:prstGeom prst="downArrow">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35">
            <a:extLst>
              <a:ext uri="{FF2B5EF4-FFF2-40B4-BE49-F238E27FC236}">
                <a16:creationId xmlns="" xmlns:a16="http://schemas.microsoft.com/office/drawing/2014/main" id="{C610813D-92B0-45E0-B47D-B00BDD2FA9B8}"/>
              </a:ext>
            </a:extLst>
          </p:cNvPr>
          <p:cNvSpPr/>
          <p:nvPr/>
        </p:nvSpPr>
        <p:spPr>
          <a:xfrm rot="12869078">
            <a:off x="6808509" y="4373498"/>
            <a:ext cx="340140" cy="1040413"/>
          </a:xfrm>
          <a:prstGeom prst="downArrow">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39">
            <a:extLst>
              <a:ext uri="{FF2B5EF4-FFF2-40B4-BE49-F238E27FC236}">
                <a16:creationId xmlns="" xmlns:a16="http://schemas.microsoft.com/office/drawing/2014/main" id="{F4E84C8D-DE20-4EF6-88FA-D02C021551B0}"/>
              </a:ext>
            </a:extLst>
          </p:cNvPr>
          <p:cNvSpPr/>
          <p:nvPr/>
        </p:nvSpPr>
        <p:spPr>
          <a:xfrm rot="12475154">
            <a:off x="7504609" y="3231109"/>
            <a:ext cx="320027" cy="494855"/>
          </a:xfrm>
          <a:prstGeom prst="downArrow">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40">
            <a:extLst>
              <a:ext uri="{FF2B5EF4-FFF2-40B4-BE49-F238E27FC236}">
                <a16:creationId xmlns="" xmlns:a16="http://schemas.microsoft.com/office/drawing/2014/main" id="{7B709829-F03A-44A6-ADB0-AB8BB477EC77}"/>
              </a:ext>
            </a:extLst>
          </p:cNvPr>
          <p:cNvSpPr/>
          <p:nvPr/>
        </p:nvSpPr>
        <p:spPr>
          <a:xfrm rot="19234931">
            <a:off x="8200919" y="3206697"/>
            <a:ext cx="320683" cy="379236"/>
          </a:xfrm>
          <a:prstGeom prst="downArrow">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41">
            <a:extLst>
              <a:ext uri="{FF2B5EF4-FFF2-40B4-BE49-F238E27FC236}">
                <a16:creationId xmlns="" xmlns:a16="http://schemas.microsoft.com/office/drawing/2014/main" id="{A4584162-F59B-4A5D-9194-CB1E10E0F694}"/>
              </a:ext>
            </a:extLst>
          </p:cNvPr>
          <p:cNvSpPr/>
          <p:nvPr/>
        </p:nvSpPr>
        <p:spPr>
          <a:xfrm rot="13706269">
            <a:off x="9557915" y="3196590"/>
            <a:ext cx="391434" cy="464828"/>
          </a:xfrm>
          <a:prstGeom prst="downArrow">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529">
            <a:extLst>
              <a:ext uri="{FF2B5EF4-FFF2-40B4-BE49-F238E27FC236}">
                <a16:creationId xmlns:a16="http://schemas.microsoft.com/office/drawing/2014/main" xmlns="" id="{47CAD5DE-6580-48CE-833D-3BB197F3A908}"/>
              </a:ext>
            </a:extLst>
          </p:cNvPr>
          <p:cNvSpPr txBox="1"/>
          <p:nvPr/>
        </p:nvSpPr>
        <p:spPr>
          <a:xfrm>
            <a:off x="111402" y="4077806"/>
            <a:ext cx="3340835" cy="3168564"/>
          </a:xfrm>
          <a:prstGeom prst="rect">
            <a:avLst/>
          </a:prstGeom>
          <a:noFill/>
          <a:ln w="6350">
            <a:noFill/>
          </a:ln>
        </p:spPr>
        <p:txBody>
          <a:bodyPr rot="0" spcFirstLastPara="0" vert="horz" wrap="square" lIns="66179" tIns="33089" rIns="66179" bIns="33089" numCol="1" spcCol="0" rtlCol="0" fromWordArt="0" anchor="t" anchorCtr="0" forceAA="0" compatLnSpc="1">
            <a:prstTxWarp prst="textNoShape">
              <a:avLst/>
            </a:prstTxWarp>
            <a:noAutofit/>
          </a:bodyPr>
          <a:lstStyle/>
          <a:p>
            <a:pPr algn="just" fontAlgn="base"/>
            <a:r>
              <a:rPr lang="en-GB" sz="2800" b="1" kern="0"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200 – 100 = 100</a:t>
            </a:r>
          </a:p>
          <a:p>
            <a:pPr algn="just" fontAlgn="base"/>
            <a:r>
              <a:rPr lang="en-GB" sz="2800" b="1" kern="0"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200 + 100 = 300</a:t>
            </a:r>
          </a:p>
          <a:p>
            <a:pPr algn="just" fontAlgn="base"/>
            <a:r>
              <a:rPr lang="en-GB" sz="2800" b="1" kern="0"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1000 – 500 = 500</a:t>
            </a:r>
          </a:p>
          <a:p>
            <a:pPr algn="just" fontAlgn="base"/>
            <a:r>
              <a:rPr lang="en-GB" sz="2800" b="1" kern="0"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650 + 50 = 700</a:t>
            </a:r>
          </a:p>
          <a:p>
            <a:pPr algn="just" fontAlgn="base"/>
            <a:r>
              <a:rPr lang="en-GB" sz="2800" b="1" kern="0"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500 + 400 = 900</a:t>
            </a:r>
          </a:p>
          <a:p>
            <a:pPr algn="just" fontAlgn="base"/>
            <a:r>
              <a:rPr lang="en-GB" sz="2800" b="1" kern="0"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200 + 800 = 1000</a:t>
            </a:r>
          </a:p>
          <a:p>
            <a:pPr algn="just" fontAlgn="base"/>
            <a:r>
              <a:rPr lang="en-GB" sz="2800" b="1" kern="0"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endParaRPr lang="en-US" sz="2800" b="1" kern="0"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algn="just" fontAlgn="base"/>
            <a:r>
              <a:rPr lang="en-GB" sz="2800" b="1" kern="0"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endParaRPr lang="en-US" sz="2800" b="1" kern="0"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57845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1" end="1"/>
                                            </p:txEl>
                                          </p:spTgt>
                                        </p:tgtEl>
                                        <p:attrNameLst>
                                          <p:attrName>style.visibility</p:attrName>
                                        </p:attrNameLst>
                                      </p:cBhvr>
                                      <p:to>
                                        <p:strVal val="visible"/>
                                      </p:to>
                                    </p:set>
                                    <p:animEffect transition="in" filter="fade">
                                      <p:cBhvr>
                                        <p:cTn id="30" dur="500"/>
                                        <p:tgtEl>
                                          <p:spTgt spid="1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style.rotation</p:attrName>
                                        </p:attrNameLst>
                                      </p:cBhvr>
                                      <p:tavLst>
                                        <p:tav tm="0">
                                          <p:val>
                                            <p:fltVal val="90"/>
                                          </p:val>
                                        </p:tav>
                                        <p:tav tm="100000">
                                          <p:val>
                                            <p:fltVal val="0"/>
                                          </p:val>
                                        </p:tav>
                                      </p:tavLst>
                                    </p:anim>
                                    <p:animEffect transition="in" filter="fade">
                                      <p:cBhvr>
                                        <p:cTn id="38" dur="1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xEl>
                                              <p:pRg st="2" end="2"/>
                                            </p:txEl>
                                          </p:spTgt>
                                        </p:tgtEl>
                                        <p:attrNameLst>
                                          <p:attrName>style.visibility</p:attrName>
                                        </p:attrNameLst>
                                      </p:cBhvr>
                                      <p:to>
                                        <p:strVal val="visible"/>
                                      </p:to>
                                    </p:set>
                                    <p:animEffect transition="in" filter="fade">
                                      <p:cBhvr>
                                        <p:cTn id="43" dur="500"/>
                                        <p:tgtEl>
                                          <p:spTgt spid="1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3">
                                            <p:txEl>
                                              <p:pRg st="3" end="3"/>
                                            </p:txEl>
                                          </p:spTgt>
                                        </p:tgtEl>
                                        <p:attrNameLst>
                                          <p:attrName>style.visibility</p:attrName>
                                        </p:attrNameLst>
                                      </p:cBhvr>
                                      <p:to>
                                        <p:strVal val="visible"/>
                                      </p:to>
                                    </p:set>
                                    <p:animEffect transition="in" filter="fade">
                                      <p:cBhvr>
                                        <p:cTn id="48" dur="500"/>
                                        <p:tgtEl>
                                          <p:spTgt spid="13">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3">
                                            <p:txEl>
                                              <p:pRg st="4" end="4"/>
                                            </p:txEl>
                                          </p:spTgt>
                                        </p:tgtEl>
                                        <p:attrNameLst>
                                          <p:attrName>style.visibility</p:attrName>
                                        </p:attrNameLst>
                                      </p:cBhvr>
                                      <p:to>
                                        <p:strVal val="visible"/>
                                      </p:to>
                                    </p:set>
                                    <p:animEffect transition="in" filter="fade">
                                      <p:cBhvr>
                                        <p:cTn id="63" dur="500"/>
                                        <p:tgtEl>
                                          <p:spTgt spid="13">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3">
                                            <p:txEl>
                                              <p:pRg st="5" end="5"/>
                                            </p:txEl>
                                          </p:spTgt>
                                        </p:tgtEl>
                                        <p:attrNameLst>
                                          <p:attrName>style.visibility</p:attrName>
                                        </p:attrNameLst>
                                      </p:cBhvr>
                                      <p:to>
                                        <p:strVal val="visible"/>
                                      </p:to>
                                    </p:set>
                                    <p:animEffect transition="in" filter="fade">
                                      <p:cBhvr>
                                        <p:cTn id="68" dur="500"/>
                                        <p:tgtEl>
                                          <p:spTgt spid="13">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500"/>
                                        <p:tgtEl>
                                          <p:spTgt spid="1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fade">
                                      <p:cBhvr>
                                        <p:cTn id="7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02F66047-63C8-49DC-A951-03406F68D5FF}"/>
              </a:ext>
            </a:extLst>
          </p:cNvPr>
          <p:cNvSpPr txBox="1"/>
          <p:nvPr/>
        </p:nvSpPr>
        <p:spPr>
          <a:xfrm>
            <a:off x="592428" y="216233"/>
            <a:ext cx="10766738" cy="1569660"/>
          </a:xfrm>
          <a:prstGeom prst="rect">
            <a:avLst/>
          </a:prstGeom>
          <a:noFill/>
        </p:spPr>
        <p:txBody>
          <a:bodyPr wrap="square">
            <a:spAutoFit/>
          </a:bodyPr>
          <a:lstStyle/>
          <a:p>
            <a:pPr>
              <a:spcBef>
                <a:spcPts val="700"/>
              </a:spcBef>
              <a:spcAft>
                <a:spcPts val="700"/>
              </a:spcAft>
            </a:pPr>
            <a:r>
              <a:rPr lang="nl-NL" sz="32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Bài 3. </a:t>
            </a:r>
            <a:r>
              <a:rPr lang="nl-NL" sz="32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Bạn Gấu phải đi qua các vị trí ghi phép tính có kết quả lần lượt là 100, 300, 500, 700, 900, 1000 để đến nhà bạn voi. Hãy chỉ đường giúp bạn Gấu.</a:t>
            </a:r>
            <a:endParaRPr lang="en-US" sz="32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Picture 5">
            <a:extLst>
              <a:ext uri="{FF2B5EF4-FFF2-40B4-BE49-F238E27FC236}">
                <a16:creationId xmlns="" xmlns:a16="http://schemas.microsoft.com/office/drawing/2014/main" id="{3590DABE-32E7-4E25-88A2-BD05C3FA99BB}"/>
              </a:ext>
            </a:extLst>
          </p:cNvPr>
          <p:cNvPicPr>
            <a:picLocks noChangeAspect="1"/>
          </p:cNvPicPr>
          <p:nvPr/>
        </p:nvPicPr>
        <p:blipFill>
          <a:blip r:embed="rId2"/>
          <a:stretch>
            <a:fillRect/>
          </a:stretch>
        </p:blipFill>
        <p:spPr>
          <a:xfrm>
            <a:off x="592428" y="1869079"/>
            <a:ext cx="10715222" cy="4417454"/>
          </a:xfrm>
          <a:prstGeom prst="rect">
            <a:avLst/>
          </a:prstGeom>
        </p:spPr>
      </p:pic>
      <p:sp>
        <p:nvSpPr>
          <p:cNvPr id="7" name="Arrow: Down 21">
            <a:extLst>
              <a:ext uri="{FF2B5EF4-FFF2-40B4-BE49-F238E27FC236}">
                <a16:creationId xmlns="" xmlns:a16="http://schemas.microsoft.com/office/drawing/2014/main" id="{75E5DE29-081B-4C60-BB96-49001669EFC8}"/>
              </a:ext>
            </a:extLst>
          </p:cNvPr>
          <p:cNvSpPr/>
          <p:nvPr/>
        </p:nvSpPr>
        <p:spPr>
          <a:xfrm>
            <a:off x="2859113" y="3490068"/>
            <a:ext cx="386364" cy="1081931"/>
          </a:xfrm>
          <a:prstGeom prst="downArrow">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Arrow: Down 33">
            <a:extLst>
              <a:ext uri="{FF2B5EF4-FFF2-40B4-BE49-F238E27FC236}">
                <a16:creationId xmlns="" xmlns:a16="http://schemas.microsoft.com/office/drawing/2014/main" id="{8206BAC4-3FFE-4C30-A28C-10B900BA24F1}"/>
              </a:ext>
            </a:extLst>
          </p:cNvPr>
          <p:cNvSpPr/>
          <p:nvPr/>
        </p:nvSpPr>
        <p:spPr>
          <a:xfrm rot="17152479">
            <a:off x="4352164" y="5401024"/>
            <a:ext cx="456213" cy="1147197"/>
          </a:xfrm>
          <a:prstGeom prst="downArrow">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 Box 529">
            <a:extLst>
              <a:ext uri="{FF2B5EF4-FFF2-40B4-BE49-F238E27FC236}">
                <a16:creationId xmlns:a16="http://schemas.microsoft.com/office/drawing/2014/main" xmlns="" id="{47CAD5DE-6580-48CE-833D-3BB197F3A908}"/>
              </a:ext>
            </a:extLst>
          </p:cNvPr>
          <p:cNvSpPr txBox="1"/>
          <p:nvPr/>
        </p:nvSpPr>
        <p:spPr>
          <a:xfrm>
            <a:off x="111402" y="4077806"/>
            <a:ext cx="3340835" cy="3168564"/>
          </a:xfrm>
          <a:prstGeom prst="rect">
            <a:avLst/>
          </a:prstGeom>
          <a:noFill/>
          <a:ln w="6350">
            <a:noFill/>
          </a:ln>
        </p:spPr>
        <p:txBody>
          <a:bodyPr rot="0" spcFirstLastPara="0" vert="horz" wrap="square" lIns="66179" tIns="33089" rIns="66179" bIns="33089" numCol="1" spcCol="0" rtlCol="0" fromWordArt="0" anchor="t" anchorCtr="0" forceAA="0" compatLnSpc="1">
            <a:prstTxWarp prst="textNoShape">
              <a:avLst/>
            </a:prstTxWarp>
            <a:noAutofit/>
          </a:bodyPr>
          <a:lstStyle/>
          <a:p>
            <a:pPr algn="just" fontAlgn="base"/>
            <a:r>
              <a:rPr lang="en-GB" sz="2800" b="1" kern="0"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200 – 100 = 100</a:t>
            </a:r>
          </a:p>
          <a:p>
            <a:pPr algn="just" fontAlgn="base"/>
            <a:r>
              <a:rPr lang="en-GB" sz="2800" b="1" kern="0"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200 + 100 = 300</a:t>
            </a:r>
          </a:p>
          <a:p>
            <a:pPr algn="just" fontAlgn="base"/>
            <a:r>
              <a:rPr lang="en-GB" sz="2800" b="1" kern="0"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1000 – 500 = 500</a:t>
            </a:r>
          </a:p>
          <a:p>
            <a:pPr algn="just" fontAlgn="base"/>
            <a:r>
              <a:rPr lang="en-GB" sz="2800" b="1" kern="0"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800 - 100 = 700</a:t>
            </a:r>
          </a:p>
          <a:p>
            <a:pPr algn="just" fontAlgn="base"/>
            <a:r>
              <a:rPr lang="en-GB" sz="2800" b="1" kern="0"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500 + 400 = 900</a:t>
            </a:r>
          </a:p>
          <a:p>
            <a:pPr algn="just" fontAlgn="base"/>
            <a:r>
              <a:rPr lang="en-GB" sz="2800" b="1" kern="0"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200 + 800 = 1000</a:t>
            </a:r>
          </a:p>
          <a:p>
            <a:pPr algn="just" fontAlgn="base"/>
            <a:r>
              <a:rPr lang="en-GB" sz="2800" b="1" kern="0"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endParaRPr lang="en-US" sz="2800" b="1" kern="0"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algn="just" fontAlgn="base"/>
            <a:r>
              <a:rPr lang="en-GB" sz="2800" b="1" kern="0"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endParaRPr lang="en-US" sz="2800" b="1" kern="0"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4" name="Up Arrow 13"/>
          <p:cNvSpPr/>
          <p:nvPr/>
        </p:nvSpPr>
        <p:spPr>
          <a:xfrm flipH="1">
            <a:off x="5293216" y="3309870"/>
            <a:ext cx="360606" cy="9144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310648" y="2653047"/>
            <a:ext cx="592428" cy="34772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8213666" y="3204378"/>
            <a:ext cx="299270" cy="31155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41">
            <a:extLst>
              <a:ext uri="{FF2B5EF4-FFF2-40B4-BE49-F238E27FC236}">
                <a16:creationId xmlns="" xmlns:a16="http://schemas.microsoft.com/office/drawing/2014/main" id="{A4584162-F59B-4A5D-9194-CB1E10E0F694}"/>
              </a:ext>
            </a:extLst>
          </p:cNvPr>
          <p:cNvSpPr/>
          <p:nvPr/>
        </p:nvSpPr>
        <p:spPr>
          <a:xfrm rot="13706269">
            <a:off x="9562968" y="3272092"/>
            <a:ext cx="433139" cy="361585"/>
          </a:xfrm>
          <a:prstGeom prst="down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7566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1" end="1"/>
                                            </p:txEl>
                                          </p:spTgt>
                                        </p:tgtEl>
                                        <p:attrNameLst>
                                          <p:attrName>style.visibility</p:attrName>
                                        </p:attrNameLst>
                                      </p:cBhvr>
                                      <p:to>
                                        <p:strVal val="visible"/>
                                      </p:to>
                                    </p:set>
                                    <p:animEffect transition="in" filter="fade">
                                      <p:cBhvr>
                                        <p:cTn id="30" dur="500"/>
                                        <p:tgtEl>
                                          <p:spTgt spid="1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style.rotation</p:attrName>
                                        </p:attrNameLst>
                                      </p:cBhvr>
                                      <p:tavLst>
                                        <p:tav tm="0">
                                          <p:val>
                                            <p:fltVal val="90"/>
                                          </p:val>
                                        </p:tav>
                                        <p:tav tm="100000">
                                          <p:val>
                                            <p:fltVal val="0"/>
                                          </p:val>
                                        </p:tav>
                                      </p:tavLst>
                                    </p:anim>
                                    <p:animEffect transition="in" filter="fade">
                                      <p:cBhvr>
                                        <p:cTn id="38" dur="1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xEl>
                                              <p:pRg st="2" end="2"/>
                                            </p:txEl>
                                          </p:spTgt>
                                        </p:tgtEl>
                                        <p:attrNameLst>
                                          <p:attrName>style.visibility</p:attrName>
                                        </p:attrNameLst>
                                      </p:cBhvr>
                                      <p:to>
                                        <p:strVal val="visible"/>
                                      </p:to>
                                    </p:set>
                                    <p:animEffect transition="in" filter="fade">
                                      <p:cBhvr>
                                        <p:cTn id="43" dur="500"/>
                                        <p:tgtEl>
                                          <p:spTgt spid="1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3">
                                            <p:txEl>
                                              <p:pRg st="3" end="3"/>
                                            </p:txEl>
                                          </p:spTgt>
                                        </p:tgtEl>
                                        <p:attrNameLst>
                                          <p:attrName>style.visibility</p:attrName>
                                        </p:attrNameLst>
                                      </p:cBhvr>
                                      <p:to>
                                        <p:strVal val="visible"/>
                                      </p:to>
                                    </p:set>
                                    <p:animEffect transition="in" filter="fade">
                                      <p:cBhvr>
                                        <p:cTn id="53" dur="500"/>
                                        <p:tgtEl>
                                          <p:spTgt spid="13">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3">
                                            <p:txEl>
                                              <p:pRg st="4" end="4"/>
                                            </p:txEl>
                                          </p:spTgt>
                                        </p:tgtEl>
                                        <p:attrNameLst>
                                          <p:attrName>style.visibility</p:attrName>
                                        </p:attrNameLst>
                                      </p:cBhvr>
                                      <p:to>
                                        <p:strVal val="visible"/>
                                      </p:to>
                                    </p:set>
                                    <p:animEffect transition="in" filter="fade">
                                      <p:cBhvr>
                                        <p:cTn id="63" dur="500"/>
                                        <p:tgtEl>
                                          <p:spTgt spid="13">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3">
                                            <p:txEl>
                                              <p:pRg st="5" end="5"/>
                                            </p:txEl>
                                          </p:spTgt>
                                        </p:tgtEl>
                                        <p:attrNameLst>
                                          <p:attrName>style.visibility</p:attrName>
                                        </p:attrNameLst>
                                      </p:cBhvr>
                                      <p:to>
                                        <p:strVal val="visible"/>
                                      </p:to>
                                    </p:set>
                                    <p:animEffect transition="in" filter="fade">
                                      <p:cBhvr>
                                        <p:cTn id="73" dur="500"/>
                                        <p:tgtEl>
                                          <p:spTgt spid="13">
                                            <p:txEl>
                                              <p:pRg st="5" end="5"/>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animBg="1"/>
      <p:bldP spid="20" grpId="0" animBg="1"/>
      <p:bldP spid="21"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4BEF13A-D2DD-4561-8BE5-646F4307195F}"/>
              </a:ext>
            </a:extLst>
          </p:cNvPr>
          <p:cNvSpPr txBox="1"/>
          <p:nvPr/>
        </p:nvSpPr>
        <p:spPr>
          <a:xfrm>
            <a:off x="502276" y="402442"/>
            <a:ext cx="11269014" cy="1077218"/>
          </a:xfrm>
          <a:prstGeom prst="rect">
            <a:avLst/>
          </a:prstGeom>
          <a:noFill/>
        </p:spPr>
        <p:txBody>
          <a:bodyPr wrap="square">
            <a:spAutoFit/>
          </a:bodyPr>
          <a:lstStyle/>
          <a:p>
            <a:pPr algn="just"/>
            <a:r>
              <a:rPr lang="en-US" sz="3200" b="1" i="0" dirty="0" smtClean="0">
                <a:effectLst/>
                <a:latin typeface="Times New Roman" panose="02020603050405020304" pitchFamily="18" charset="0"/>
                <a:cs typeface="Times New Roman" panose="02020603050405020304" pitchFamily="18" charset="0"/>
              </a:rPr>
              <a:t> </a:t>
            </a:r>
            <a:r>
              <a:rPr lang="en-US" sz="3200" b="1" i="0" dirty="0" err="1" smtClean="0">
                <a:effectLst/>
                <a:latin typeface="Times New Roman" panose="02020603050405020304" pitchFamily="18" charset="0"/>
                <a:cs typeface="Times New Roman" panose="02020603050405020304" pitchFamily="18" charset="0"/>
              </a:rPr>
              <a:t>Bài</a:t>
            </a:r>
            <a:r>
              <a:rPr lang="en-US" sz="3200" b="1" i="0" dirty="0" smtClean="0">
                <a:effectLst/>
                <a:latin typeface="Times New Roman" panose="02020603050405020304" pitchFamily="18" charset="0"/>
                <a:cs typeface="Times New Roman" panose="02020603050405020304" pitchFamily="18" charset="0"/>
              </a:rPr>
              <a:t> </a:t>
            </a:r>
            <a:r>
              <a:rPr lang="en-US" sz="3200" b="1" i="0" dirty="0">
                <a:effectLst/>
                <a:latin typeface="Times New Roman" panose="02020603050405020304" pitchFamily="18" charset="0"/>
                <a:cs typeface="Times New Roman" panose="02020603050405020304" pitchFamily="18" charset="0"/>
              </a:rPr>
              <a:t>4</a:t>
            </a:r>
            <a:r>
              <a:rPr lang="en-US" sz="3200" i="0" dirty="0">
                <a:effectLst/>
                <a:latin typeface="Times New Roman" panose="02020603050405020304" pitchFamily="18" charset="0"/>
                <a:cs typeface="Times New Roman" panose="02020603050405020304" pitchFamily="18" charset="0"/>
              </a:rPr>
              <a:t>. </a:t>
            </a:r>
            <a:r>
              <a:rPr lang="vi-VN" sz="3200" i="0" dirty="0">
                <a:effectLst/>
                <a:latin typeface="Times New Roman" panose="02020603050405020304" pitchFamily="18" charset="0"/>
                <a:cs typeface="Times New Roman" panose="02020603050405020304" pitchFamily="18" charset="0"/>
              </a:rPr>
              <a:t>Anh cao 145 cm, em thấp hơn anh 19 cm. Hỏi em cao bao nhiêu xăng-ti-mét?</a:t>
            </a:r>
            <a:endParaRPr lang="en-US" sz="3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C4F13CD4-276E-4886-99D2-1A88C0B4E9DE}"/>
              </a:ext>
            </a:extLst>
          </p:cNvPr>
          <p:cNvPicPr>
            <a:picLocks noChangeAspect="1"/>
          </p:cNvPicPr>
          <p:nvPr/>
        </p:nvPicPr>
        <p:blipFill>
          <a:blip r:embed="rId2"/>
          <a:stretch>
            <a:fillRect/>
          </a:stretch>
        </p:blipFill>
        <p:spPr>
          <a:xfrm>
            <a:off x="502276" y="1582692"/>
            <a:ext cx="11269013" cy="5178717"/>
          </a:xfrm>
          <a:prstGeom prst="rect">
            <a:avLst/>
          </a:prstGeom>
        </p:spPr>
      </p:pic>
      <p:sp>
        <p:nvSpPr>
          <p:cNvPr id="6" name="TextBox 5">
            <a:extLst>
              <a:ext uri="{FF2B5EF4-FFF2-40B4-BE49-F238E27FC236}">
                <a16:creationId xmlns:a16="http://schemas.microsoft.com/office/drawing/2014/main" xmlns="" id="{0340F995-32FB-4131-8CF5-624C82D65A82}"/>
              </a:ext>
            </a:extLst>
          </p:cNvPr>
          <p:cNvSpPr txBox="1"/>
          <p:nvPr/>
        </p:nvSpPr>
        <p:spPr>
          <a:xfrm>
            <a:off x="811369" y="1667793"/>
            <a:ext cx="10611285" cy="2062103"/>
          </a:xfrm>
          <a:prstGeom prst="rect">
            <a:avLst/>
          </a:prstGeom>
          <a:noFill/>
        </p:spPr>
        <p:txBody>
          <a:bodyPr wrap="square">
            <a:spAutoFit/>
          </a:bodyPr>
          <a:lstStyle/>
          <a:p>
            <a:pPr algn="ctr"/>
            <a:r>
              <a:rPr lang="pt-BR" sz="3200" b="0" i="0" u="sng" dirty="0" smtClean="0">
                <a:solidFill>
                  <a:srgbClr val="0000CC"/>
                </a:solidFill>
                <a:effectLst/>
                <a:latin typeface="Times New Roman" panose="02020603050405020304" pitchFamily="18" charset="0"/>
                <a:cs typeface="Times New Roman" panose="02020603050405020304" pitchFamily="18" charset="0"/>
              </a:rPr>
              <a:t>Bài giải</a:t>
            </a:r>
          </a:p>
          <a:p>
            <a:pPr algn="ctr"/>
            <a:r>
              <a:rPr lang="pt-BR" sz="3200" b="0" i="0" dirty="0" smtClean="0">
                <a:solidFill>
                  <a:srgbClr val="0000CC"/>
                </a:solidFill>
                <a:effectLst/>
                <a:latin typeface="Times New Roman" panose="02020603050405020304" pitchFamily="18" charset="0"/>
                <a:cs typeface="Times New Roman" panose="02020603050405020304" pitchFamily="18" charset="0"/>
              </a:rPr>
              <a:t>Em </a:t>
            </a:r>
            <a:r>
              <a:rPr lang="pt-BR" sz="3200" b="0" i="0" dirty="0">
                <a:solidFill>
                  <a:srgbClr val="0000CC"/>
                </a:solidFill>
                <a:effectLst/>
                <a:latin typeface="Times New Roman" panose="02020603050405020304" pitchFamily="18" charset="0"/>
                <a:cs typeface="Times New Roman" panose="02020603050405020304" pitchFamily="18" charset="0"/>
              </a:rPr>
              <a:t>cao số xăng-ti-mét là:</a:t>
            </a:r>
          </a:p>
          <a:p>
            <a:pPr algn="ctr"/>
            <a:r>
              <a:rPr lang="pt-BR" sz="3200" b="0" i="0" dirty="0">
                <a:solidFill>
                  <a:srgbClr val="0000CC"/>
                </a:solidFill>
                <a:effectLst/>
                <a:latin typeface="Times New Roman" panose="02020603050405020304" pitchFamily="18" charset="0"/>
                <a:cs typeface="Times New Roman" panose="02020603050405020304" pitchFamily="18" charset="0"/>
              </a:rPr>
              <a:t>       145 - 19 = 126 (cm)</a:t>
            </a:r>
          </a:p>
          <a:p>
            <a:pPr algn="ctr"/>
            <a:r>
              <a:rPr lang="pt-BR" sz="3200" b="0" i="0" dirty="0">
                <a:solidFill>
                  <a:srgbClr val="0000CC"/>
                </a:solidFill>
                <a:effectLst/>
                <a:latin typeface="Times New Roman" panose="02020603050405020304" pitchFamily="18" charset="0"/>
                <a:cs typeface="Times New Roman" panose="02020603050405020304" pitchFamily="18" charset="0"/>
              </a:rPr>
              <a:t>               </a:t>
            </a:r>
            <a:r>
              <a:rPr lang="pt-BR" sz="3200" b="0" i="0" dirty="0" smtClean="0">
                <a:solidFill>
                  <a:srgbClr val="0000CC"/>
                </a:solidFill>
                <a:effectLst/>
                <a:latin typeface="Times New Roman" panose="02020603050405020304" pitchFamily="18" charset="0"/>
                <a:cs typeface="Times New Roman" panose="02020603050405020304" pitchFamily="18" charset="0"/>
              </a:rPr>
              <a:t>       Đáp </a:t>
            </a:r>
            <a:r>
              <a:rPr lang="pt-BR" sz="3200" b="0" i="0" dirty="0">
                <a:solidFill>
                  <a:srgbClr val="0000CC"/>
                </a:solidFill>
                <a:effectLst/>
                <a:latin typeface="Times New Roman" panose="02020603050405020304" pitchFamily="18" charset="0"/>
                <a:cs typeface="Times New Roman" panose="02020603050405020304" pitchFamily="18" charset="0"/>
              </a:rPr>
              <a:t>số: 126 cm </a:t>
            </a:r>
          </a:p>
        </p:txBody>
      </p:sp>
    </p:spTree>
    <p:extLst>
      <p:ext uri="{BB962C8B-B14F-4D97-AF65-F5344CB8AC3E}">
        <p14:creationId xmlns:p14="http://schemas.microsoft.com/office/powerpoint/2010/main" val="24577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BAE1EF3-5F0F-41E2-9ECC-5D75E4413ACC}"/>
              </a:ext>
            </a:extLst>
          </p:cNvPr>
          <p:cNvSpPr txBox="1"/>
          <p:nvPr/>
        </p:nvSpPr>
        <p:spPr>
          <a:xfrm>
            <a:off x="502276" y="252651"/>
            <a:ext cx="11446770" cy="2062103"/>
          </a:xfrm>
          <a:prstGeom prst="rect">
            <a:avLst/>
          </a:prstGeom>
          <a:noFill/>
        </p:spPr>
        <p:txBody>
          <a:bodyPr wrap="square">
            <a:spAutoFit/>
          </a:bodyPr>
          <a:lstStyle/>
          <a:p>
            <a:pPr marL="0" marR="0" algn="just">
              <a:spcBef>
                <a:spcPts val="700"/>
              </a:spcBef>
              <a:spcAft>
                <a:spcPts val="700"/>
              </a:spcAft>
            </a:pPr>
            <a:r>
              <a:rPr lang="nl-NL" sz="3200" b="1" dirty="0" smtClean="0">
                <a:latin typeface="Times New Roman" panose="02020603050405020304" pitchFamily="18" charset="0"/>
                <a:ea typeface="Arial" panose="020B0604020202020204" pitchFamily="34" charset="0"/>
                <a:cs typeface="Times New Roman" panose="02020603050405020304" pitchFamily="18" charset="0"/>
              </a:rPr>
              <a:t>  Bài </a:t>
            </a:r>
            <a:r>
              <a:rPr lang="nl-NL" sz="3200" b="1" dirty="0">
                <a:latin typeface="Times New Roman" panose="02020603050405020304" pitchFamily="18" charset="0"/>
                <a:ea typeface="Arial" panose="020B0604020202020204" pitchFamily="34" charset="0"/>
                <a:cs typeface="Times New Roman" panose="02020603050405020304" pitchFamily="18" charset="0"/>
              </a:rPr>
              <a:t>5. </a:t>
            </a:r>
            <a:r>
              <a:rPr lang="nl-NL" sz="3200" dirty="0">
                <a:effectLst/>
                <a:latin typeface="Times New Roman" panose="02020603050405020304" pitchFamily="18" charset="0"/>
                <a:ea typeface="Arial" panose="020B0604020202020204" pitchFamily="34" charset="0"/>
                <a:cs typeface="Times New Roman" panose="02020603050405020304" pitchFamily="18" charset="0"/>
              </a:rPr>
              <a:t>Ở một bảo tàng sinh vật biển, buổi sáng có 219 lượt khách đến tham quan, buổi chiều có nhiều hơn buổi sáng 58 lượt khách. Hỏi bảo tàng đã đón bao nhiêu lượt khách đến tham quan vào buổi chiều?</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xmlns="" id="{4B901A9E-4B0F-4AEB-ACB0-B41E3D5133A1}"/>
              </a:ext>
            </a:extLst>
          </p:cNvPr>
          <p:cNvPicPr>
            <a:picLocks noChangeAspect="1"/>
          </p:cNvPicPr>
          <p:nvPr/>
        </p:nvPicPr>
        <p:blipFill>
          <a:blip r:embed="rId2"/>
          <a:stretch>
            <a:fillRect/>
          </a:stretch>
        </p:blipFill>
        <p:spPr>
          <a:xfrm>
            <a:off x="671446" y="2137894"/>
            <a:ext cx="11277600" cy="4610636"/>
          </a:xfrm>
          <a:prstGeom prst="rect">
            <a:avLst/>
          </a:prstGeom>
        </p:spPr>
      </p:pic>
      <p:sp>
        <p:nvSpPr>
          <p:cNvPr id="6" name="TextBox 5">
            <a:extLst>
              <a:ext uri="{FF2B5EF4-FFF2-40B4-BE49-F238E27FC236}">
                <a16:creationId xmlns:a16="http://schemas.microsoft.com/office/drawing/2014/main" xmlns="" id="{7F109E9A-777D-48A2-887D-4177C336478A}"/>
              </a:ext>
            </a:extLst>
          </p:cNvPr>
          <p:cNvSpPr txBox="1"/>
          <p:nvPr/>
        </p:nvSpPr>
        <p:spPr>
          <a:xfrm>
            <a:off x="463639" y="2243383"/>
            <a:ext cx="11446770" cy="2446824"/>
          </a:xfrm>
          <a:prstGeom prst="rect">
            <a:avLst/>
          </a:prstGeom>
          <a:noFill/>
        </p:spPr>
        <p:txBody>
          <a:bodyPr wrap="square">
            <a:spAutoFit/>
          </a:bodyPr>
          <a:lstStyle/>
          <a:p>
            <a:pPr marL="0" marR="0" algn="ctr">
              <a:spcBef>
                <a:spcPts val="0"/>
              </a:spcBef>
              <a:spcAft>
                <a:spcPts val="1000"/>
              </a:spcAft>
            </a:pPr>
            <a:r>
              <a:rPr lang="nl-NL" sz="3200" u="sng" dirty="0" smtClean="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Bài giải           </a:t>
            </a:r>
          </a:p>
          <a:p>
            <a:pPr marL="0" marR="0" algn="ctr">
              <a:spcBef>
                <a:spcPts val="0"/>
              </a:spcBef>
              <a:spcAft>
                <a:spcPts val="1000"/>
              </a:spcAft>
            </a:pPr>
            <a:r>
              <a:rPr lang="nl-NL" sz="3200" dirty="0" smtClean="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Bảo </a:t>
            </a:r>
            <a:r>
              <a:rPr lang="nl-NL" sz="3200"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tàng đã đón số lượt khách đến tham quan vào buổi chiều là:</a:t>
            </a:r>
            <a:endParaRPr lang="en-US" sz="3200"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endParaRPr>
          </a:p>
          <a:p>
            <a:pPr marL="0" marR="0" algn="ctr">
              <a:spcBef>
                <a:spcPts val="0"/>
              </a:spcBef>
              <a:spcAft>
                <a:spcPts val="1000"/>
              </a:spcAft>
            </a:pPr>
            <a:r>
              <a:rPr lang="nl-NL" sz="3200"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219 + 58 = 277 (lượt khách)</a:t>
            </a:r>
            <a:endParaRPr lang="en-US" sz="3200"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endParaRPr>
          </a:p>
          <a:p>
            <a:pPr marL="0" marR="0" algn="ctr">
              <a:spcBef>
                <a:spcPts val="0"/>
              </a:spcBef>
              <a:spcAft>
                <a:spcPts val="1000"/>
              </a:spcAft>
            </a:pPr>
            <a:r>
              <a:rPr lang="nl-NL" sz="3200"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nl-NL" sz="3200" dirty="0" smtClean="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Đáp </a:t>
            </a:r>
            <a:r>
              <a:rPr lang="nl-NL" sz="3200"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số : 277 lượt khách</a:t>
            </a:r>
            <a:endParaRPr lang="en-US" sz="3200"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58188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471894" y="-843319"/>
            <a:ext cx="6567894" cy="7701320"/>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5105815" y="-427405"/>
            <a:ext cx="6705191" cy="7556554"/>
          </a:xfrm>
          <a:prstGeom prst="rect">
            <a:avLst/>
          </a:prstGeom>
          <a:noFill/>
          <a:ln w="9525">
            <a:noFill/>
          </a:ln>
        </p:spPr>
      </p:pic>
      <p:sp>
        <p:nvSpPr>
          <p:cNvPr id="7" name="TextBox 6">
            <a:extLst>
              <a:ext uri="{FF2B5EF4-FFF2-40B4-BE49-F238E27FC236}">
                <a16:creationId xmlns:a16="http://schemas.microsoft.com/office/drawing/2014/main" xmlns="" id="{AA504D08-3FB5-4F66-AC6B-9C0FDD4811A5}"/>
              </a:ext>
            </a:extLst>
          </p:cNvPr>
          <p:cNvSpPr txBox="1"/>
          <p:nvPr/>
        </p:nvSpPr>
        <p:spPr>
          <a:xfrm>
            <a:off x="571808" y="4731875"/>
            <a:ext cx="4534007" cy="593560"/>
          </a:xfrm>
          <a:prstGeom prst="rect">
            <a:avLst/>
          </a:prstGeom>
          <a:noFill/>
        </p:spPr>
        <p:txBody>
          <a:bodyPr wrap="square">
            <a:spAutoFit/>
          </a:bodyPr>
          <a:lstStyle/>
          <a:p>
            <a:pPr algn="ctr" fontAlgn="base">
              <a:spcBef>
                <a:spcPct val="0"/>
              </a:spcBef>
              <a:spcAft>
                <a:spcPct val="0"/>
              </a:spcAft>
            </a:pPr>
            <a:r>
              <a:rPr lang="en-US" sz="32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HƯỚNG DẪN VỀ NHÀ</a:t>
            </a:r>
          </a:p>
        </p:txBody>
      </p:sp>
      <p:sp>
        <p:nvSpPr>
          <p:cNvPr id="8" name="TextBox 7">
            <a:extLst>
              <a:ext uri="{FF2B5EF4-FFF2-40B4-BE49-F238E27FC236}">
                <a16:creationId xmlns:a16="http://schemas.microsoft.com/office/drawing/2014/main" xmlns="" id="{ACAD6AD2-7FA7-40CB-9070-C17F9372D53E}"/>
              </a:ext>
            </a:extLst>
          </p:cNvPr>
          <p:cNvSpPr txBox="1"/>
          <p:nvPr/>
        </p:nvSpPr>
        <p:spPr>
          <a:xfrm>
            <a:off x="6356575" y="2303593"/>
            <a:ext cx="4884239" cy="927177"/>
          </a:xfrm>
          <a:prstGeom prst="rect">
            <a:avLst/>
          </a:prstGeom>
          <a:noFill/>
        </p:spPr>
        <p:txBody>
          <a:bodyPr wrap="square">
            <a:spAutoFit/>
          </a:bodyPr>
          <a:lstStyle/>
          <a:p>
            <a:pPr marL="551470" lvl="1" indent="-330876" fontAlgn="base">
              <a:lnSpc>
                <a:spcPct val="200000"/>
              </a:lnSpc>
              <a:spcBef>
                <a:spcPct val="0"/>
              </a:spcBef>
              <a:spcAft>
                <a:spcPct val="0"/>
              </a:spcAft>
              <a:buFont typeface="Courier New" panose="02070309020205020404" pitchFamily="49" charset="0"/>
              <a:buChar char="o"/>
            </a:pPr>
            <a:r>
              <a:rPr lang="vi-VN" sz="32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Ôn tập </a:t>
            </a:r>
            <a:r>
              <a:rPr lang="en-US" sz="32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đã</a:t>
            </a:r>
            <a:r>
              <a:rPr lang="en-US" sz="32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học</a:t>
            </a:r>
            <a:endParaRPr lang="vi-VN" sz="32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xmlns="" id="{FC52B897-C4C1-4027-A70B-9B274640ADA6}"/>
              </a:ext>
            </a:extLst>
          </p:cNvPr>
          <p:cNvSpPr txBox="1"/>
          <p:nvPr/>
        </p:nvSpPr>
        <p:spPr>
          <a:xfrm>
            <a:off x="6356576" y="3066266"/>
            <a:ext cx="4884238" cy="1077218"/>
          </a:xfrm>
          <a:prstGeom prst="rect">
            <a:avLst/>
          </a:prstGeom>
          <a:noFill/>
        </p:spPr>
        <p:txBody>
          <a:bodyPr wrap="square">
            <a:spAutoFit/>
          </a:bodyPr>
          <a:lstStyle/>
          <a:p>
            <a:pPr marL="551470" lvl="1" indent="-330876" fontAlgn="base">
              <a:lnSpc>
                <a:spcPct val="200000"/>
              </a:lnSpc>
              <a:spcBef>
                <a:spcPct val="0"/>
              </a:spcBef>
              <a:spcAft>
                <a:spcPct val="0"/>
              </a:spcAft>
              <a:buFont typeface="Courier New" panose="02070309020205020404" pitchFamily="49" charset="0"/>
              <a:buChar char="o"/>
            </a:pPr>
            <a:r>
              <a:rPr lang="vi-VN" sz="32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Làm bài tập trong SBT</a:t>
            </a:r>
          </a:p>
        </p:txBody>
      </p:sp>
      <p:sp>
        <p:nvSpPr>
          <p:cNvPr id="10" name="TextBox 9">
            <a:extLst>
              <a:ext uri="{FF2B5EF4-FFF2-40B4-BE49-F238E27FC236}">
                <a16:creationId xmlns:a16="http://schemas.microsoft.com/office/drawing/2014/main" xmlns="" id="{090BDF7C-BF33-4D43-85A9-3B958EF7B164}"/>
              </a:ext>
            </a:extLst>
          </p:cNvPr>
          <p:cNvSpPr txBox="1"/>
          <p:nvPr/>
        </p:nvSpPr>
        <p:spPr>
          <a:xfrm>
            <a:off x="6356575" y="3938914"/>
            <a:ext cx="4100532" cy="927177"/>
          </a:xfrm>
          <a:prstGeom prst="rect">
            <a:avLst/>
          </a:prstGeom>
          <a:noFill/>
        </p:spPr>
        <p:txBody>
          <a:bodyPr wrap="square">
            <a:spAutoFit/>
          </a:bodyPr>
          <a:lstStyle/>
          <a:p>
            <a:pPr marL="551470" lvl="1" indent="-330876" fontAlgn="base">
              <a:lnSpc>
                <a:spcPct val="200000"/>
              </a:lnSpc>
              <a:spcBef>
                <a:spcPct val="0"/>
              </a:spcBef>
              <a:spcAft>
                <a:spcPct val="0"/>
              </a:spcAft>
              <a:buFont typeface="Courier New" panose="02070309020205020404" pitchFamily="49" charset="0"/>
              <a:buChar char="o"/>
            </a:pPr>
            <a:r>
              <a:rPr lang="en-US" sz="32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32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bị</a:t>
            </a:r>
            <a:r>
              <a:rPr lang="en-US" sz="32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mới</a:t>
            </a:r>
            <a:endParaRPr lang="vi-VN" sz="32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5033807"/>
      </p:ext>
    </p:extLst>
  </p:cSld>
  <p:clrMapOvr>
    <a:masterClrMapping/>
  </p:clrMapOvr>
  <p:transition spd="slow" advClick="0" advTm="0">
    <p:comb/>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2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3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433</Words>
  <Application>Microsoft Office PowerPoint</Application>
  <PresentationFormat>Widescreen</PresentationFormat>
  <Paragraphs>108</Paragraphs>
  <Slides>10</Slides>
  <Notes>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10</vt:i4>
      </vt:variant>
    </vt:vector>
  </HeadingPairs>
  <TitlesOfParts>
    <vt:vector size="22" baseType="lpstr">
      <vt:lpstr>SimSun</vt:lpstr>
      <vt:lpstr>SimSun</vt:lpstr>
      <vt:lpstr>Arial</vt:lpstr>
      <vt:lpstr>Calibri</vt:lpstr>
      <vt:lpstr>Calibri Light</vt:lpstr>
      <vt:lpstr>Courier New</vt:lpstr>
      <vt:lpstr>SimHei</vt:lpstr>
      <vt:lpstr>Times New Roman</vt:lpstr>
      <vt:lpstr>Office Theme</vt:lpstr>
      <vt:lpstr>Retrospect</vt:lpstr>
      <vt:lpstr>2_Retrospect</vt:lpstr>
      <vt:lpstr>3_Retrospect</vt:lpstr>
      <vt:lpstr>PowerPoint Presentation</vt:lpstr>
      <vt:lpstr>PowerPoint Presentation</vt:lpstr>
      <vt:lpstr>Bài 1: Tính</vt:lpstr>
      <vt:lpstr>Bài 2: Đặt tính rồi tính</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39</cp:revision>
  <dcterms:created xsi:type="dcterms:W3CDTF">2022-03-01T07:59:43Z</dcterms:created>
  <dcterms:modified xsi:type="dcterms:W3CDTF">2022-04-10T09:51:54Z</dcterms:modified>
</cp:coreProperties>
</file>