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9" r:id="rId2"/>
    <p:sldId id="271" r:id="rId3"/>
    <p:sldId id="272" r:id="rId4"/>
    <p:sldId id="270" r:id="rId5"/>
    <p:sldId id="264" r:id="rId6"/>
    <p:sldId id="258" r:id="rId7"/>
    <p:sldId id="257" r:id="rId8"/>
    <p:sldId id="262" r:id="rId9"/>
    <p:sldId id="260" r:id="rId10"/>
    <p:sldId id="273" r:id="rId11"/>
    <p:sldId id="274" r:id="rId12"/>
    <p:sldId id="275" r:id="rId13"/>
    <p:sldId id="279" r:id="rId14"/>
    <p:sldId id="276" r:id="rId15"/>
    <p:sldId id="277" r:id="rId16"/>
    <p:sldId id="278" r:id="rId17"/>
    <p:sldId id="280" r:id="rId18"/>
    <p:sldId id="283" r:id="rId19"/>
    <p:sldId id="284" r:id="rId20"/>
    <p:sldId id="285" r:id="rId21"/>
    <p:sldId id="281" r:id="rId22"/>
    <p:sldId id="286" r:id="rId23"/>
    <p:sldId id="287" r:id="rId24"/>
    <p:sldId id="282" r:id="rId25"/>
    <p:sldId id="288" r:id="rId26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P001 4 hàng" panose="020B060402020202020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348"/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19.png"/><Relationship Id="rId5" Type="http://schemas.openxmlformats.org/officeDocument/2006/relationships/image" Target="../media/image16.gif"/><Relationship Id="rId15" Type="http://schemas.openxmlformats.org/officeDocument/2006/relationships/image" Target="../media/image23.jpeg"/><Relationship Id="rId10" Type="http://schemas.openxmlformats.org/officeDocument/2006/relationships/image" Target="../media/image15.gif"/><Relationship Id="rId4" Type="http://schemas.openxmlformats.org/officeDocument/2006/relationships/audio" Target="../media/audio4.wav"/><Relationship Id="rId9" Type="http://schemas.openxmlformats.org/officeDocument/2006/relationships/image" Target="../media/image17.gif"/><Relationship Id="rId1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15.gif"/><Relationship Id="rId5" Type="http://schemas.openxmlformats.org/officeDocument/2006/relationships/image" Target="../media/image16.gif"/><Relationship Id="rId15" Type="http://schemas.microsoft.com/office/2007/relationships/hdphoto" Target="../media/hdphoto1.wdp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image" Target="../media/image6.gif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18.gif"/><Relationship Id="rId5" Type="http://schemas.openxmlformats.org/officeDocument/2006/relationships/audio" Target="../media/audio4.wav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7.gif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6.gif"/><Relationship Id="rId1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7.gif"/><Relationship Id="rId17" Type="http://schemas.openxmlformats.org/officeDocument/2006/relationships/image" Target="../media/image15.gif"/><Relationship Id="rId2" Type="http://schemas.openxmlformats.org/officeDocument/2006/relationships/audio" Target="../media/media2.mp3"/><Relationship Id="rId16" Type="http://schemas.openxmlformats.org/officeDocument/2006/relationships/image" Target="../media/image14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13.gif"/><Relationship Id="rId10" Type="http://schemas.openxmlformats.org/officeDocument/2006/relationships/audio" Target="../media/media6.mp3"/><Relationship Id="rId19" Type="http://schemas.openxmlformats.org/officeDocument/2006/relationships/image" Target="../media/image11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18.gif"/><Relationship Id="rId5" Type="http://schemas.openxmlformats.org/officeDocument/2006/relationships/audio" Target="../media/audio4.wav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7.gif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12" Type="http://schemas.openxmlformats.org/officeDocument/2006/relationships/image" Target="../media/image22.gif"/><Relationship Id="rId2" Type="http://schemas.openxmlformats.org/officeDocument/2006/relationships/audio" Target="../media/audio3.wav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15.gif"/><Relationship Id="rId5" Type="http://schemas.openxmlformats.org/officeDocument/2006/relationships/image" Target="../media/image16.gif"/><Relationship Id="rId15" Type="http://schemas.microsoft.com/office/2007/relationships/hdphoto" Target="../media/hdphoto1.wdp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image" Target="../media/image6.gif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9.png"/><Relationship Id="rId5" Type="http://schemas.openxmlformats.org/officeDocument/2006/relationships/image" Target="../media/image16.gif"/><Relationship Id="rId10" Type="http://schemas.openxmlformats.org/officeDocument/2006/relationships/image" Target="../media/image18.gif"/><Relationship Id="rId4" Type="http://schemas.openxmlformats.org/officeDocument/2006/relationships/audio" Target="../media/audio4.wav"/><Relationship Id="rId9" Type="http://schemas.openxmlformats.org/officeDocument/2006/relationships/image" Target="../media/image15.gif"/><Relationship Id="rId1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1448" y="2066545"/>
            <a:ext cx="4059936" cy="1169098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337188" y="8859"/>
            <a:ext cx="7331196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4" t="10783" r="13195" b="9577"/>
          <a:stretch/>
        </p:blipFill>
        <p:spPr>
          <a:xfrm>
            <a:off x="5493908" y="1481123"/>
            <a:ext cx="3512826" cy="18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+ 10 =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– 10 =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58296" y="118872"/>
            <a:ext cx="5358581" cy="834857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189703" y="1120878"/>
            <a:ext cx="2998839" cy="2123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+ 31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+ 15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881716" y="1120878"/>
            <a:ext cx="2998839" cy="2123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 – 12 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– 12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026" y="3529781"/>
            <a:ext cx="1474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52052" y="5545394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5406" y="4122089"/>
            <a:ext cx="43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8026" y="5761441"/>
            <a:ext cx="1229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5485" y="3475758"/>
            <a:ext cx="1474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2944" y="3470788"/>
            <a:ext cx="1474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0403" y="3470788"/>
            <a:ext cx="1474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998839" y="5535300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999704" y="5525227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877665" y="5505563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95485" y="5702490"/>
            <a:ext cx="1229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6105" y="4173249"/>
            <a:ext cx="43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8813" y="4117118"/>
            <a:ext cx="43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7783" y="4072677"/>
            <a:ext cx="43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2944" y="5663270"/>
            <a:ext cx="1229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3" y="5642942"/>
            <a:ext cx="1229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" y="118872"/>
            <a:ext cx="8156448" cy="163126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t="42668" r="72314" b="19271"/>
          <a:stretch/>
        </p:blipFill>
        <p:spPr>
          <a:xfrm>
            <a:off x="4673634" y="1750141"/>
            <a:ext cx="4756612" cy="4205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176" y="213357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8155" y="2225905"/>
            <a:ext cx="56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54176" y="3333372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7844" y="244254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088466" y="2442548"/>
            <a:ext cx="56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54176" y="436084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0529" y="3460955"/>
            <a:ext cx="40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5593" y="3427343"/>
            <a:ext cx="40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8967" y="4360843"/>
            <a:ext cx="40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7275" y="4337366"/>
            <a:ext cx="40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176" y="5418311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9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" y="118872"/>
            <a:ext cx="8156448" cy="163126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7" t="31812" r="49905" b="15148"/>
          <a:stretch/>
        </p:blipFill>
        <p:spPr>
          <a:xfrm>
            <a:off x="5053781" y="1940651"/>
            <a:ext cx="3637935" cy="4765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176" y="213357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176" y="3333372"/>
            <a:ext cx="483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176" y="436084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176" y="5418311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" y="118872"/>
            <a:ext cx="8156448" cy="163126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3" t="22360" r="13029" b="15589"/>
          <a:stretch/>
        </p:blipFill>
        <p:spPr>
          <a:xfrm>
            <a:off x="4857136" y="2133573"/>
            <a:ext cx="4286864" cy="3682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176" y="213357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176" y="3333372"/>
            <a:ext cx="483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176" y="436084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176" y="5418311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7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0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955" y="2646363"/>
            <a:ext cx="7772400" cy="2387600"/>
          </a:xfrm>
        </p:spPr>
        <p:txBody>
          <a:bodyPr/>
          <a:lstStyle/>
          <a:p>
            <a:r>
              <a:rPr lang="en-US" b="1" dirty="0" err="1" smtClean="0">
                <a:latin typeface="HP001 4 hàng" panose="020B0603050302020204" pitchFamily="34" charset="0"/>
              </a:rPr>
              <a:t>Thư</a:t>
            </a:r>
            <a:r>
              <a:rPr lang="en-US" b="1" dirty="0" smtClean="0">
                <a:latin typeface="HP001 4 hàng" panose="020B0603050302020204" pitchFamily="34" charset="0"/>
              </a:rPr>
              <a:t> </a:t>
            </a:r>
            <a:r>
              <a:rPr lang="en-US" b="1" dirty="0" err="1" smtClean="0">
                <a:latin typeface="HP001 4 hàng" panose="020B0603050302020204" pitchFamily="34" charset="0"/>
              </a:rPr>
              <a:t>giãn</a:t>
            </a:r>
            <a:endParaRPr lang="en-US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79" y="118871"/>
            <a:ext cx="8607159" cy="206388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4473" y="4417424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186" y="5831266"/>
            <a:ext cx="932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9407" y="4395020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03406" y="4262284"/>
            <a:ext cx="1219200" cy="12290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25728" y="4351143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38102" y="4351141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24034" y="5641872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79" y="4772841"/>
            <a:ext cx="932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79" y="2192039"/>
            <a:ext cx="4060723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422704" y="1140982"/>
            <a:ext cx="18335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07208" y="1549020"/>
            <a:ext cx="18335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67721" y="1564209"/>
            <a:ext cx="18335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48961" y="2020969"/>
            <a:ext cx="18335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9165" y="4528242"/>
            <a:ext cx="42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07625" y="4478978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35</a:t>
            </a:r>
            <a:endParaRPr lang="en-U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18510" y="4611657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30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54412" y="4437915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65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22975" y="5718136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65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96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79" y="118871"/>
            <a:ext cx="8607159" cy="206388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4473" y="4417424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186" y="5831266"/>
            <a:ext cx="932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9407" y="4395020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03406" y="4262284"/>
            <a:ext cx="1219200" cy="12290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25728" y="4351143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38102" y="4351141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24034" y="5641872"/>
            <a:ext cx="1120877" cy="96356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79" y="4772841"/>
            <a:ext cx="932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79" y="2192039"/>
            <a:ext cx="5652779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883472" y="1150374"/>
            <a:ext cx="2824153" cy="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7771" y="1150374"/>
            <a:ext cx="22904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45905" y="1573161"/>
            <a:ext cx="810947" cy="20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271465" y="1573161"/>
            <a:ext cx="1292620" cy="20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9165" y="4528242"/>
            <a:ext cx="427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</a:t>
            </a:r>
            <a:endParaRPr lang="en-US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07625" y="4478978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13</a:t>
            </a:r>
            <a:endParaRPr lang="en-U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18510" y="4611657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65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54412" y="4437915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52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22975" y="5718136"/>
            <a:ext cx="84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52</a:t>
            </a:r>
            <a:endParaRPr lang="en-US" sz="4000" b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257096" y="2002647"/>
            <a:ext cx="2347291" cy="19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688853" y="714845"/>
            <a:ext cx="2824153" cy="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0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85216" y="1344169"/>
            <a:ext cx="7882128" cy="1499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85216" y="1344169"/>
            <a:ext cx="7882128" cy="1499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14706" r="70161" b="9275"/>
          <a:stretch/>
        </p:blipFill>
        <p:spPr>
          <a:xfrm>
            <a:off x="676656" y="2259014"/>
            <a:ext cx="1481328" cy="3034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656" y="411480"/>
            <a:ext cx="734263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t="42426" r="6033" b="7185"/>
          <a:stretch/>
        </p:blipFill>
        <p:spPr>
          <a:xfrm>
            <a:off x="2532888" y="2962656"/>
            <a:ext cx="5486400" cy="2011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9916" y="5371076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3882" y="5371076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16" b="82922" l="12924" r="207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14706" r="70161" b="9275"/>
          <a:stretch/>
        </p:blipFill>
        <p:spPr>
          <a:xfrm>
            <a:off x="1630385" y="2052535"/>
            <a:ext cx="1481328" cy="3034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656" y="411480"/>
            <a:ext cx="734263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727" r="96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38" y="-635717"/>
            <a:ext cx="5238750" cy="523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59" y="2655629"/>
            <a:ext cx="3344921" cy="334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656" y="411480"/>
            <a:ext cx="734263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916" y="5371076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2giờ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0889" y="5371076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11giờ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15374" r="19180" b="2319"/>
          <a:stretch/>
        </p:blipFill>
        <p:spPr>
          <a:xfrm>
            <a:off x="676655" y="1386349"/>
            <a:ext cx="7343915" cy="3706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7972" y="5371076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7701" y="5360093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8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148" y="982915"/>
            <a:ext cx="8598375" cy="14465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quay kim đồng hồ và đố bạn đọc giờ.</a:t>
            </a:r>
            <a:endParaRPr lang="en-SG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29028" r="-1458" b="270"/>
          <a:stretch/>
        </p:blipFill>
        <p:spPr bwMode="auto">
          <a:xfrm>
            <a:off x="-587938" y="2977280"/>
            <a:ext cx="107918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1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2349" y="3550674"/>
            <a:ext cx="55626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7987" y="2112264"/>
            <a:ext cx="8908026" cy="156362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21798" r="6062" b="21303"/>
          <a:stretch/>
        </p:blipFill>
        <p:spPr>
          <a:xfrm>
            <a:off x="182880" y="1170432"/>
            <a:ext cx="8558784" cy="168249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2880" y="118873"/>
            <a:ext cx="8156448" cy="76809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649792">
            <a:off x="420624" y="192024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80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 rot="21127369">
            <a:off x="1224279" y="154804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82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2524" y="145660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83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3231" y="145660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84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 rot="275384">
            <a:off x="2361691" y="1591358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85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57104" y="172018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86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 rot="283221">
            <a:off x="3000755" y="1877482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87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47433" y="1981984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90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82116" y="1981984"/>
            <a:ext cx="47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89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 rot="21303487">
            <a:off x="4808709" y="181312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</a:t>
            </a:r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 rot="21159853">
            <a:off x="5175085" y="1720184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93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 rot="21127369">
            <a:off x="5530540" y="1604974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94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 rot="21127369">
            <a:off x="5864459" y="154804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95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 rot="21127369">
            <a:off x="6251098" y="142277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96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 rot="21127369">
            <a:off x="6612000" y="1422773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97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 rot="21362494">
            <a:off x="6921183" y="1439091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98</a:t>
            </a:r>
            <a:endParaRPr lang="en-US" sz="20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562" y="3529766"/>
            <a:ext cx="6885432" cy="76809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5078752"/>
            <a:ext cx="7013448" cy="76809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58167" y="3529766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1787" y="5015851"/>
            <a:ext cx="431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+ 4 =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4" t="10783" r="13195" b="9577"/>
          <a:stretch/>
        </p:blipFill>
        <p:spPr>
          <a:xfrm>
            <a:off x="5493908" y="1481123"/>
            <a:ext cx="3512826" cy="18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– 3 =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625</Words>
  <Application>Microsoft Office PowerPoint</Application>
  <PresentationFormat>On-screen Show (4:3)</PresentationFormat>
  <Paragraphs>154</Paragraphs>
  <Slides>25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 Light</vt:lpstr>
      <vt:lpstr>Calibri</vt:lpstr>
      <vt:lpstr>Times New Roman</vt:lpstr>
      <vt:lpstr>HP001 4 hàng</vt:lpstr>
      <vt:lpstr>Office Theme</vt:lpstr>
      <vt:lpstr>ÔN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MTBA</cp:lastModifiedBy>
  <cp:revision>67</cp:revision>
  <dcterms:created xsi:type="dcterms:W3CDTF">2018-03-07T03:31:56Z</dcterms:created>
  <dcterms:modified xsi:type="dcterms:W3CDTF">2023-06-13T03:12:13Z</dcterms:modified>
</cp:coreProperties>
</file>