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6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451D-AD87-4688-8836-743E90F5069F}" type="datetimeFigureOut">
              <a:rPr lang="en-US" smtClean="0"/>
              <a:t>18/10/2019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0248-5823-4883-86AB-5D2FB39D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5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451D-AD87-4688-8836-743E90F5069F}" type="datetimeFigureOut">
              <a:rPr lang="en-US" smtClean="0"/>
              <a:t>18/10/2019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0248-5823-4883-86AB-5D2FB39D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3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451D-AD87-4688-8836-743E90F5069F}" type="datetimeFigureOut">
              <a:rPr lang="en-US" smtClean="0"/>
              <a:t>18/10/2019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0248-5823-4883-86AB-5D2FB39D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6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451D-AD87-4688-8836-743E90F5069F}" type="datetimeFigureOut">
              <a:rPr lang="en-US" smtClean="0"/>
              <a:t>18/10/2019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0248-5823-4883-86AB-5D2FB39D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451D-AD87-4688-8836-743E90F5069F}" type="datetimeFigureOut">
              <a:rPr lang="en-US" smtClean="0"/>
              <a:t>18/10/2019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0248-5823-4883-86AB-5D2FB39D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5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451D-AD87-4688-8836-743E90F5069F}" type="datetimeFigureOut">
              <a:rPr lang="en-US" smtClean="0"/>
              <a:t>18/10/2019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0248-5823-4883-86AB-5D2FB39D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451D-AD87-4688-8836-743E90F5069F}" type="datetimeFigureOut">
              <a:rPr lang="en-US" smtClean="0"/>
              <a:t>18/10/2019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0248-5823-4883-86AB-5D2FB39D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7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451D-AD87-4688-8836-743E90F5069F}" type="datetimeFigureOut">
              <a:rPr lang="en-US" smtClean="0"/>
              <a:t>18/10/2019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0248-5823-4883-86AB-5D2FB39D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451D-AD87-4688-8836-743E90F5069F}" type="datetimeFigureOut">
              <a:rPr lang="en-US" smtClean="0"/>
              <a:t>18/10/2019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0248-5823-4883-86AB-5D2FB39D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9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451D-AD87-4688-8836-743E90F5069F}" type="datetimeFigureOut">
              <a:rPr lang="en-US" smtClean="0"/>
              <a:t>18/10/2019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0248-5823-4883-86AB-5D2FB39D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0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451D-AD87-4688-8836-743E90F5069F}" type="datetimeFigureOut">
              <a:rPr lang="en-US" smtClean="0"/>
              <a:t>18/10/2019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0248-5823-4883-86AB-5D2FB39D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4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5451D-AD87-4688-8836-743E90F5069F}" type="datetimeFigureOut">
              <a:rPr lang="en-US" smtClean="0"/>
              <a:t>18/10/2019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C0248-5823-4883-86AB-5D2FB39D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3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microsoft.com/office/2007/relationships/media" Target="../media/media8.mp3"/><Relationship Id="rId18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6" Type="http://schemas.openxmlformats.org/officeDocument/2006/relationships/audio" Target="../media/media9.mp3"/><Relationship Id="rId20" Type="http://schemas.openxmlformats.org/officeDocument/2006/relationships/image" Target="../media/image11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microsoft.com/office/2007/relationships/media" Target="../media/media9.mp3"/><Relationship Id="rId10" Type="http://schemas.openxmlformats.org/officeDocument/2006/relationships/audio" Target="../media/media6.mp3"/><Relationship Id="rId19" Type="http://schemas.openxmlformats.org/officeDocument/2006/relationships/image" Target="../media/image10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audio" Target="../media/media8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2053" y="634497"/>
            <a:ext cx="7934544" cy="28007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Welcome to </a:t>
            </a:r>
            <a:r>
              <a:rPr lang="en-US" sz="8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our </a:t>
            </a:r>
          </a:p>
          <a:p>
            <a:pPr algn="ctr">
              <a:defRPr/>
            </a:pPr>
            <a:r>
              <a:rPr lang="en-US" sz="8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English class!</a:t>
            </a:r>
            <a:endParaRPr 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flowers_fr020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28986" y="4395888"/>
            <a:ext cx="4938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Teacher: Nguyen Thi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9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nh scan\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1613"/>
            <a:ext cx="3157538" cy="270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318" y="0"/>
            <a:ext cx="2608020" cy="2510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2774" y="243289"/>
            <a:ext cx="1657350" cy="3228975"/>
          </a:xfrm>
          <a:prstGeom prst="rect">
            <a:avLst/>
          </a:prstGeom>
        </p:spPr>
      </p:pic>
      <p:pic>
        <p:nvPicPr>
          <p:cNvPr id="7" name="Picture 4" descr="D:\Hoai Anh - E plan\Giao an\New folder\pictures\cycl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16" y="0"/>
            <a:ext cx="3408702" cy="258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7538" y="3562416"/>
            <a:ext cx="2470395" cy="2524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9239" y="3830558"/>
            <a:ext cx="3111455" cy="19878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24522" y="2331613"/>
            <a:ext cx="1358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sing 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2372" y="3206267"/>
            <a:ext cx="1358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dance </a:t>
            </a:r>
            <a:endParaRPr lang="en-US" sz="320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65889" y="2390395"/>
            <a:ext cx="1358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cycle </a:t>
            </a:r>
            <a:endParaRPr lang="en-US" sz="320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7567" y="4742715"/>
            <a:ext cx="1358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draw </a:t>
            </a:r>
            <a:endParaRPr lang="en-US" sz="320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7706" y="5938623"/>
            <a:ext cx="2751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play the piano </a:t>
            </a:r>
            <a:endParaRPr lang="en-US" sz="320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32098" y="5794153"/>
            <a:ext cx="3442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play volleyball </a:t>
            </a:r>
            <a:endParaRPr lang="en-US" sz="320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19414" y="2447639"/>
            <a:ext cx="662829" cy="5635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1</a:t>
            </a:r>
            <a:endParaRPr lang="en-US" sz="2000" b="1"/>
          </a:p>
        </p:txBody>
      </p:sp>
      <p:sp>
        <p:nvSpPr>
          <p:cNvPr id="19" name="Oval 18"/>
          <p:cNvSpPr/>
          <p:nvPr/>
        </p:nvSpPr>
        <p:spPr>
          <a:xfrm>
            <a:off x="5627933" y="3267023"/>
            <a:ext cx="662829" cy="5635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8575397" y="2447638"/>
            <a:ext cx="662829" cy="5635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3</a:t>
            </a:r>
            <a:endParaRPr lang="en-US" sz="2000" b="1"/>
          </a:p>
        </p:txBody>
      </p:sp>
      <p:sp>
        <p:nvSpPr>
          <p:cNvPr id="21" name="Oval 20"/>
          <p:cNvSpPr/>
          <p:nvPr/>
        </p:nvSpPr>
        <p:spPr>
          <a:xfrm>
            <a:off x="323128" y="4710253"/>
            <a:ext cx="662829" cy="5635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4</a:t>
            </a:r>
            <a:endParaRPr lang="en-US" sz="2000"/>
          </a:p>
        </p:txBody>
      </p:sp>
      <p:sp>
        <p:nvSpPr>
          <p:cNvPr id="22" name="Oval 21"/>
          <p:cNvSpPr/>
          <p:nvPr/>
        </p:nvSpPr>
        <p:spPr>
          <a:xfrm>
            <a:off x="2731979" y="5977293"/>
            <a:ext cx="662829" cy="5635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5</a:t>
            </a:r>
            <a:endParaRPr lang="en-US" sz="2000" b="1"/>
          </a:p>
        </p:txBody>
      </p:sp>
      <p:sp>
        <p:nvSpPr>
          <p:cNvPr id="23" name="Oval 22"/>
          <p:cNvSpPr/>
          <p:nvPr/>
        </p:nvSpPr>
        <p:spPr>
          <a:xfrm>
            <a:off x="7508440" y="5892714"/>
            <a:ext cx="662829" cy="5635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6</a:t>
            </a:r>
            <a:endParaRPr lang="en-US" sz="2000" b="1"/>
          </a:p>
        </p:txBody>
      </p:sp>
      <p:sp>
        <p:nvSpPr>
          <p:cNvPr id="10" name="Rectangle 9"/>
          <p:cNvSpPr/>
          <p:nvPr/>
        </p:nvSpPr>
        <p:spPr>
          <a:xfrm>
            <a:off x="1" y="1"/>
            <a:ext cx="1233095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Đồng Hồ Đếm Ngược 15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32575" y="5348688"/>
            <a:ext cx="1322294" cy="11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0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6479" y="239358"/>
            <a:ext cx="11214277" cy="3136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6479" y="3375378"/>
            <a:ext cx="10999788" cy="3323520"/>
          </a:xfrm>
          <a:prstGeom prst="rect">
            <a:avLst/>
          </a:prstGeom>
        </p:spPr>
      </p:pic>
      <p:pic>
        <p:nvPicPr>
          <p:cNvPr id="2" name="35 Track 35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88890" y="150317"/>
            <a:ext cx="427589" cy="427589"/>
          </a:xfrm>
          <a:prstGeom prst="rect">
            <a:avLst/>
          </a:prstGeom>
        </p:spPr>
      </p:pic>
      <p:pic>
        <p:nvPicPr>
          <p:cNvPr id="3" name="35 Track 35 (mp3cut.net) (2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11679" y="2526485"/>
            <a:ext cx="609600" cy="609600"/>
          </a:xfrm>
          <a:prstGeom prst="rect">
            <a:avLst/>
          </a:prstGeom>
        </p:spPr>
      </p:pic>
      <p:pic>
        <p:nvPicPr>
          <p:cNvPr id="6" name="35 Track 35 (mp3cut.net) (3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301803" y="2894567"/>
            <a:ext cx="609600" cy="609600"/>
          </a:xfrm>
          <a:prstGeom prst="rect">
            <a:avLst/>
          </a:prstGeom>
        </p:spPr>
      </p:pic>
      <p:pic>
        <p:nvPicPr>
          <p:cNvPr id="7" name="35 Track 35 (mp3cut.net) (4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473780" y="2526486"/>
            <a:ext cx="609600" cy="609600"/>
          </a:xfrm>
          <a:prstGeom prst="rect">
            <a:avLst/>
          </a:prstGeom>
        </p:spPr>
      </p:pic>
      <p:pic>
        <p:nvPicPr>
          <p:cNvPr id="8" name="35 Track 35 (mp3cut.net) (5)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847468" y="2854818"/>
            <a:ext cx="609600" cy="609600"/>
          </a:xfrm>
          <a:prstGeom prst="rect">
            <a:avLst/>
          </a:prstGeom>
        </p:spPr>
      </p:pic>
      <p:pic>
        <p:nvPicPr>
          <p:cNvPr id="10" name="35 Track 35 (mp3cut.net) (7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11679" y="5764369"/>
            <a:ext cx="609600" cy="609600"/>
          </a:xfrm>
          <a:prstGeom prst="rect">
            <a:avLst/>
          </a:prstGeom>
        </p:spPr>
      </p:pic>
      <p:pic>
        <p:nvPicPr>
          <p:cNvPr id="11" name="35 Track 35 (mp3cut.net) (8)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22231" y="6069169"/>
            <a:ext cx="609600" cy="609600"/>
          </a:xfrm>
          <a:prstGeom prst="rect">
            <a:avLst/>
          </a:prstGeom>
        </p:spPr>
      </p:pic>
      <p:pic>
        <p:nvPicPr>
          <p:cNvPr id="12" name="35 Track 35 (mp3cut.net) (9)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473780" y="349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6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2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41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346"/>
          <a:stretch/>
        </p:blipFill>
        <p:spPr>
          <a:xfrm>
            <a:off x="437882" y="1236371"/>
            <a:ext cx="11475076" cy="49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719" r="73737" b="9346"/>
          <a:stretch/>
        </p:blipFill>
        <p:spPr>
          <a:xfrm>
            <a:off x="2833352" y="103031"/>
            <a:ext cx="6091707" cy="647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926" t="10514" r="49495" b="9347"/>
          <a:stretch/>
        </p:blipFill>
        <p:spPr>
          <a:xfrm>
            <a:off x="2794713" y="321973"/>
            <a:ext cx="6632619" cy="600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280" t="10514" r="25590" b="9347"/>
          <a:stretch/>
        </p:blipFill>
        <p:spPr>
          <a:xfrm>
            <a:off x="2202285" y="540915"/>
            <a:ext cx="7946267" cy="55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411" t="14486" b="9346"/>
          <a:stretch/>
        </p:blipFill>
        <p:spPr>
          <a:xfrm>
            <a:off x="2086377" y="347729"/>
            <a:ext cx="7418231" cy="625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appy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85800"/>
            <a:ext cx="32766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may_basket_h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2438400" y="304800"/>
            <a:ext cx="7162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GOOD BYE</a:t>
            </a:r>
          </a:p>
        </p:txBody>
      </p:sp>
    </p:spTree>
    <p:extLst>
      <p:ext uri="{BB962C8B-B14F-4D97-AF65-F5344CB8AC3E}">
        <p14:creationId xmlns:p14="http://schemas.microsoft.com/office/powerpoint/2010/main" val="35676583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06&quot;&gt;&lt;property id=&quot;20148&quot; value=&quot;5&quot;/&gt;&lt;property id=&quot;20300&quot; value=&quot;Slide 5&quot;/&gt;&lt;property id=&quot;20307&quot; value=&quot;258&quot;/&gt;&lt;/object&gt;&lt;object type=&quot;3&quot; unique_id=&quot;10007&quot;&gt;&lt;property id=&quot;20148&quot; value=&quot;5&quot;/&gt;&lt;property id=&quot;20300&quot; value=&quot;Slide 6&quot;/&gt;&lt;property id=&quot;20307&quot; value=&quot;259&quot;/&gt;&lt;/object&gt;&lt;object type=&quot;3&quot; unique_id=&quot;10008&quot;&gt;&lt;property id=&quot;20148&quot; value=&quot;5&quot;/&gt;&lt;property id=&quot;20300&quot; value=&quot;Slide 7&quot;/&gt;&lt;property id=&quot;20307&quot; value=&quot;260&quot;/&gt;&lt;/object&gt;&lt;object type=&quot;3&quot; unique_id=&quot;10009&quot;&gt;&lt;property id=&quot;20148&quot; value=&quot;5&quot;/&gt;&lt;property id=&quot;20300&quot; value=&quot;Slide 8&quot;/&gt;&lt;property id=&quot;20307&quot; value=&quot;261&quot;/&gt;&lt;/object&gt;&lt;object type=&quot;3&quot; unique_id=&quot;10194&quot;&gt;&lt;property id=&quot;20148&quot; value=&quot;5&quot;/&gt;&lt;property id=&quot;20300&quot; value=&quot;Slide 1&quot;/&gt;&lt;property id=&quot;20307&quot; value=&quot;263&quot;/&gt;&lt;/object&gt;&lt;object type=&quot;3&quot; unique_id=&quot;10604&quot;&gt;&lt;property id=&quot;20148&quot; value=&quot;5&quot;/&gt;&lt;property id=&quot;20300&quot; value=&quot;Slide 2&quot;/&gt;&lt;property id=&quot;20307&quot; value=&quot;264&quot;/&gt;&lt;/object&gt;&lt;object type=&quot;3&quot; unique_id=&quot;10605&quot;&gt;&lt;property id=&quot;20148&quot; value=&quot;5&quot;/&gt;&lt;property id=&quot;20300&quot; value=&quot;Slide 9&quot;/&gt;&lt;property id=&quot;20307&quot; value=&quot;2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34</Words>
  <Application>Microsoft Office PowerPoint</Application>
  <PresentationFormat>Widescreen</PresentationFormat>
  <Paragraphs>16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2019-10-14T14:59:40Z</dcterms:created>
  <dcterms:modified xsi:type="dcterms:W3CDTF">2019-10-18T16:14:33Z</dcterms:modified>
</cp:coreProperties>
</file>